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ie-novogodnie-fo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питания детей в зимний период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221088"/>
            <a:ext cx="6400800" cy="2472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Подготовлено Управлением Роспотребнадзора по Саратовской области 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реализации федерального проекта 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«Укрепление общественного здоровья» национального проекта «Демография».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ngimg.com/uploads/christmas_tree/christmas_tree_PNG1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2728325" cy="426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ie-novogodnie-fo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питания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88840"/>
            <a:ext cx="9036496" cy="47049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Чтобы поддержать организм ребенка в зимний период, необходимо правильно подойти к организации питания. Холод заставляет работать организм ребенка с удвоенной силой, так как ему необходимо восполнить энергетические потери, которые происходят благодаря низким температурам, этот же фактор способствует резкому снижению сопротивляемости организма детей и подростков различным инфекциям. Правильно организованное питание поможет ребенку противостоять респираторным вирусным инфекциям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рекомендации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34076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рационе обязательно должны присутствовать сырые овощи и фрукты. Именно они являются основными источниками витамина С,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фолиевой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кислоты, каротина,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микронутриентов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(в основном калия).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hristmas-Fru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2512930" cy="3501008"/>
          </a:xfrm>
          <a:prstGeom prst="rect">
            <a:avLst/>
          </a:prstGeom>
        </p:spPr>
      </p:pic>
      <p:pic>
        <p:nvPicPr>
          <p:cNvPr id="10" name="Рисунок 9" descr="1545242265_fruktovye-i-ovoschnye-tarelki-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8259" y="3717032"/>
            <a:ext cx="3255741" cy="3140968"/>
          </a:xfrm>
          <a:prstGeom prst="rect">
            <a:avLst/>
          </a:prstGeom>
        </p:spPr>
      </p:pic>
      <p:pic>
        <p:nvPicPr>
          <p:cNvPr id="11" name="Рисунок 10" descr="Pt121-34zu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780928"/>
            <a:ext cx="3069325" cy="23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рекомендации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340768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Обед должен обязательно состоять из первого блюда на мясном, овощном или рыбном бульоне. Супы в питании детей играют важную роль, так как в них содержатся в растворенном виде вещества, которые усиливают секрецию пищеварительных желез и способствуют более быстрому перевариванию пищи.</a:t>
            </a:r>
          </a:p>
          <a:p>
            <a:pPr>
              <a:buBlip>
                <a:blip r:embed="rId3"/>
              </a:buBlip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616207193_3-p-sup-ovoshchnoi-vegetarianskii-yeda-foto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765037"/>
            <a:ext cx="3618148" cy="2412099"/>
          </a:xfrm>
          <a:prstGeom prst="rect">
            <a:avLst/>
          </a:prstGeom>
        </p:spPr>
      </p:pic>
      <p:pic>
        <p:nvPicPr>
          <p:cNvPr id="14" name="Рисунок 13" descr="shutterstock_4142410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284984"/>
            <a:ext cx="4025916" cy="268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рекомендации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340768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Употребляйте в пищу мясо и рыбу - продукты, которые снабжают организм белками, необходимыми для роста и нормального формирования мышечной системы. Выбирайте нежирные сорта белковых продуктов. Рыбу рекомендуется использовать в питании не менее 2-3 раз в неделю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26844134_11-kartinkin-com-p-goryachie-blyuda-iz-ribi-yeda-krasivo-foto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4932040" cy="3292040"/>
          </a:xfrm>
          <a:prstGeom prst="rect">
            <a:avLst/>
          </a:prstGeom>
        </p:spPr>
      </p:pic>
      <p:pic>
        <p:nvPicPr>
          <p:cNvPr id="8" name="Рисунок 7" descr="1625667260_52-kartinkin-com-p-blyuda-iz-govyazhego-yazika-yeda-krasivo-f-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140968"/>
            <a:ext cx="4788024" cy="31670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рекомендации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34076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Добавляйте в меню соки (из персиков, яблок и т.д.), морсы из клюквы, брусники, компоты (в том числе из сухофруктов), а также чай с лимоном, малиной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348880"/>
            <a:ext cx="4072128" cy="2798064"/>
          </a:xfrm>
          <a:prstGeom prst="rect">
            <a:avLst/>
          </a:prstGeom>
        </p:spPr>
      </p:pic>
      <p:pic>
        <p:nvPicPr>
          <p:cNvPr id="7" name="Рисунок 6" descr="8-napitkov-poleznyh-pri-prostud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348880"/>
            <a:ext cx="3888432" cy="27885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38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рекомендации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34076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 меню должны быть продукты, содержащие в своем составе достаточное количество калия, который играет важную роль в работе нервной и мышечной систем.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4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8617" y="2492896"/>
            <a:ext cx="2645383" cy="3192016"/>
          </a:xfrm>
          <a:prstGeom prst="rect">
            <a:avLst/>
          </a:prstGeom>
        </p:spPr>
      </p:pic>
      <p:pic>
        <p:nvPicPr>
          <p:cNvPr id="9" name="Рисунок 8" descr="fruit-nuts-tu-bshev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420888"/>
            <a:ext cx="4644008" cy="2615157"/>
          </a:xfrm>
          <a:prstGeom prst="rect">
            <a:avLst/>
          </a:prstGeom>
        </p:spPr>
      </p:pic>
      <p:pic>
        <p:nvPicPr>
          <p:cNvPr id="10" name="Рисунок 9" descr="nutrimun-blog-1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553960"/>
            <a:ext cx="3528392" cy="23040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рекомендации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34076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Продукты богатые кальцием и магнием так же необходимо включать в рацион. Они важны для правильного физического и нервно-психического здоровья ребенка.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orek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20888"/>
            <a:ext cx="4805156" cy="3508145"/>
          </a:xfrm>
          <a:prstGeom prst="rect">
            <a:avLst/>
          </a:prstGeom>
        </p:spPr>
      </p:pic>
      <p:pic>
        <p:nvPicPr>
          <p:cNvPr id="12" name="Рисунок 11" descr="Milk_Cheese_Quark_curd_cottage_farmer_cheese_Jug_522735_2560x14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005064"/>
            <a:ext cx="4797540" cy="26986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Питайтесь правильно и будьте здоровы!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177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Особенности питания детей в зимний период</vt:lpstr>
      <vt:lpstr>Организация питания</vt:lpstr>
      <vt:lpstr>Общие рекомендации</vt:lpstr>
      <vt:lpstr>Общие рекомендации</vt:lpstr>
      <vt:lpstr>Общие рекомендации</vt:lpstr>
      <vt:lpstr>Общие рекомендации</vt:lpstr>
      <vt:lpstr>Общие рекомендации</vt:lpstr>
      <vt:lpstr>Общие рекомендации</vt:lpstr>
      <vt:lpstr>Питайтесь правильно и 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питания детей в зимний период</dc:title>
  <dc:creator>Irina Kiryanova</dc:creator>
  <cp:lastModifiedBy>N-00</cp:lastModifiedBy>
  <cp:revision>14</cp:revision>
  <dcterms:created xsi:type="dcterms:W3CDTF">2021-12-10T08:07:28Z</dcterms:created>
  <dcterms:modified xsi:type="dcterms:W3CDTF">2021-12-27T07:56:29Z</dcterms:modified>
</cp:coreProperties>
</file>