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59" r:id="rId4"/>
    <p:sldId id="262" r:id="rId5"/>
    <p:sldId id="257" r:id="rId6"/>
    <p:sldId id="260" r:id="rId7"/>
    <p:sldId id="261" r:id="rId8"/>
    <p:sldId id="265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444" autoAdjust="0"/>
  </p:normalViewPr>
  <p:slideViewPr>
    <p:cSldViewPr>
      <p:cViewPr varScale="1">
        <p:scale>
          <a:sx n="82" d="100"/>
          <a:sy n="82" d="100"/>
        </p:scale>
        <p:origin x="-8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5FD37A-5B51-4482-8B71-2951D7DBDAD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406BB7-E692-4F02-83B2-A1CF90CC1492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Ежики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это обыкновенные запеченные мясные котлетки. Особо вкусными их делает «шубка»-панировка из семян подсолнечника. А еще у каждого ежика есть свой гарнир из  тушеного кабачка и свежего помидора.</a:t>
          </a:r>
          <a:endParaRPr lang="ru-RU" sz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9FEE63E0-E133-47CD-B9A7-2A41F79ED447}" type="parTrans" cxnId="{6CB92D66-9D97-4F04-9B65-7C960FD3D6F9}">
      <dgm:prSet/>
      <dgm:spPr/>
      <dgm:t>
        <a:bodyPr/>
        <a:lstStyle/>
        <a:p>
          <a:endParaRPr lang="ru-RU"/>
        </a:p>
      </dgm:t>
    </dgm:pt>
    <dgm:pt modelId="{64BC200A-717C-45DF-B9AF-4FDCC4CAC5E1}" type="sibTrans" cxnId="{6CB92D66-9D97-4F04-9B65-7C960FD3D6F9}">
      <dgm:prSet/>
      <dgm:spPr/>
      <dgm:t>
        <a:bodyPr/>
        <a:lstStyle/>
        <a:p>
          <a:endParaRPr lang="ru-RU"/>
        </a:p>
      </dgm:t>
    </dgm:pt>
    <dgm:pt modelId="{EBC1AAF1-5872-4FAA-A853-2E2226AAE8A9}">
      <dgm:prSet phldrT="[Текст]" custT="1"/>
      <dgm:spPr>
        <a:noFill/>
        <a:ln w="19050">
          <a:solidFill>
            <a:srgbClr val="002060"/>
          </a:solidFill>
        </a:ln>
      </dgm:spPr>
      <dgm:t>
        <a:bodyPr/>
        <a:lstStyle/>
        <a:p>
          <a:r>
            <a:rPr lang="ru-RU" sz="1400" b="0" i="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Запеканка из индейки под шубкой</a:t>
          </a:r>
        </a:p>
        <a:p>
          <a:r>
            <a: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Филе индейки под шубой из </a:t>
          </a:r>
          <a:r>
            <a:rPr lang="ru-RU" sz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пюрированного</a:t>
          </a:r>
          <a:r>
            <a: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картофеля с тертым сыром</a:t>
          </a:r>
          <a:endParaRPr lang="ru-RU" sz="1200" u="sng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35EF25BF-5FBD-48EA-B31F-CC057F368220}" type="parTrans" cxnId="{86EC4A12-0D4D-47AE-A346-E02D5E6E2778}">
      <dgm:prSet/>
      <dgm:spPr/>
      <dgm:t>
        <a:bodyPr/>
        <a:lstStyle/>
        <a:p>
          <a:endParaRPr lang="ru-RU"/>
        </a:p>
      </dgm:t>
    </dgm:pt>
    <dgm:pt modelId="{C7289108-CE18-4B5B-89CF-D5CFD230B4B8}" type="sibTrans" cxnId="{86EC4A12-0D4D-47AE-A346-E02D5E6E2778}">
      <dgm:prSet/>
      <dgm:spPr/>
      <dgm:t>
        <a:bodyPr/>
        <a:lstStyle/>
        <a:p>
          <a:endParaRPr lang="ru-RU"/>
        </a:p>
      </dgm:t>
    </dgm:pt>
    <dgm:pt modelId="{416BD9D2-0D38-4C58-B837-9BF3F5162682}">
      <dgm:prSet phldrT="[Текст]" custT="1"/>
      <dgm:spPr>
        <a:noFill/>
        <a:ln w="19050">
          <a:solidFill>
            <a:srgbClr val="002060"/>
          </a:solidFill>
        </a:ln>
      </dgm:spPr>
      <dgm:t>
        <a:bodyPr/>
        <a:lstStyle/>
        <a:p>
          <a:r>
            <a:rPr lang="ru-RU" sz="14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Тушеный кролик со сливками </a:t>
          </a:r>
        </a:p>
        <a:p>
          <a:r>
            <a:rPr lang="ru-RU" sz="1200" b="0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нежное и необыкновенно вкусное мясо идеально подойдет для праздничного застолья  как для взрослых. Так и для детей</a:t>
          </a:r>
          <a:endParaRPr lang="ru-RU" sz="1200" u="sng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A2C28EA2-580B-4F0C-8EAE-050DF1A833BC}" type="parTrans" cxnId="{26D520D8-52A6-4747-B839-85D16EF54502}">
      <dgm:prSet/>
      <dgm:spPr/>
      <dgm:t>
        <a:bodyPr/>
        <a:lstStyle/>
        <a:p>
          <a:endParaRPr lang="ru-RU"/>
        </a:p>
      </dgm:t>
    </dgm:pt>
    <dgm:pt modelId="{D50D0D77-5DFF-4FB3-87E7-1E722DBF2DE6}" type="sibTrans" cxnId="{26D520D8-52A6-4747-B839-85D16EF54502}">
      <dgm:prSet/>
      <dgm:spPr/>
      <dgm:t>
        <a:bodyPr/>
        <a:lstStyle/>
        <a:p>
          <a:endParaRPr lang="ru-RU"/>
        </a:p>
      </dgm:t>
    </dgm:pt>
    <dgm:pt modelId="{2469BB8B-B31A-468F-AC06-FCA79D5ED856}">
      <dgm:prSet phldrT="[Текст]" custT="1"/>
      <dgm:spPr>
        <a:noFill/>
        <a:ln w="19050">
          <a:solidFill>
            <a:srgbClr val="002060"/>
          </a:solidFill>
        </a:ln>
      </dgm:spPr>
      <dgm:t>
        <a:bodyPr/>
        <a:lstStyle/>
        <a:p>
          <a:r>
            <a:rPr lang="ru-RU" sz="14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Детский люля-кебаб</a:t>
          </a:r>
        </a:p>
        <a:p>
          <a:r>
            <a: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Люля-кебаб из говяжьего фарша на морковной шпажке</a:t>
          </a:r>
          <a:endParaRPr lang="ru-RU" sz="1200" u="sng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5F008FA-98A1-4995-BFDF-53FCD0CA97E2}" type="parTrans" cxnId="{FF495C60-B38D-4EAD-B342-11C74CCAF950}">
      <dgm:prSet/>
      <dgm:spPr/>
      <dgm:t>
        <a:bodyPr/>
        <a:lstStyle/>
        <a:p>
          <a:endParaRPr lang="ru-RU"/>
        </a:p>
      </dgm:t>
    </dgm:pt>
    <dgm:pt modelId="{949FECA7-0419-4273-8A3A-B3992B05B6B7}" type="sibTrans" cxnId="{FF495C60-B38D-4EAD-B342-11C74CCAF950}">
      <dgm:prSet/>
      <dgm:spPr/>
      <dgm:t>
        <a:bodyPr/>
        <a:lstStyle/>
        <a:p>
          <a:endParaRPr lang="ru-RU"/>
        </a:p>
      </dgm:t>
    </dgm:pt>
    <dgm:pt modelId="{F074A521-769C-4D1A-87D0-301D9F53F876}" type="pres">
      <dgm:prSet presAssocID="{2C5FD37A-5B51-4482-8B71-2951D7DBDA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5AA882-AEAE-4237-84C9-68A6670C6E6E}" type="pres">
      <dgm:prSet presAssocID="{55406BB7-E692-4F02-83B2-A1CF90CC1492}" presName="comp" presStyleCnt="0"/>
      <dgm:spPr/>
    </dgm:pt>
    <dgm:pt modelId="{5B08B7B5-7035-464B-B547-6A49EB9821A6}" type="pres">
      <dgm:prSet presAssocID="{55406BB7-E692-4F02-83B2-A1CF90CC1492}" presName="box" presStyleLbl="node1" presStyleIdx="0" presStyleCnt="4" custLinFactNeighborX="781" custLinFactNeighborY="-3126"/>
      <dgm:spPr/>
      <dgm:t>
        <a:bodyPr/>
        <a:lstStyle/>
        <a:p>
          <a:endParaRPr lang="ru-RU"/>
        </a:p>
      </dgm:t>
    </dgm:pt>
    <dgm:pt modelId="{1E8FFB31-ADB9-4B3D-89BD-7A5A22781607}" type="pres">
      <dgm:prSet presAssocID="{55406BB7-E692-4F02-83B2-A1CF90CC1492}" presName="img" presStyleLbl="fgImgPlace1" presStyleIdx="0" presStyleCnt="4" custScaleX="8140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A46BBDC3-0EA2-4627-8A6A-1B2199295A2E}" type="pres">
      <dgm:prSet presAssocID="{55406BB7-E692-4F02-83B2-A1CF90CC1492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8291C1-9F5B-4E79-B2E9-CE93CC65B644}" type="pres">
      <dgm:prSet presAssocID="{64BC200A-717C-45DF-B9AF-4FDCC4CAC5E1}" presName="spacer" presStyleCnt="0"/>
      <dgm:spPr/>
    </dgm:pt>
    <dgm:pt modelId="{88BCFBBA-A4F6-4A8A-84CE-F82BDE9298B7}" type="pres">
      <dgm:prSet presAssocID="{EBC1AAF1-5872-4FAA-A853-2E2226AAE8A9}" presName="comp" presStyleCnt="0"/>
      <dgm:spPr/>
    </dgm:pt>
    <dgm:pt modelId="{7F4BDEA2-2D86-4CE6-8E27-80CA740EB984}" type="pres">
      <dgm:prSet presAssocID="{EBC1AAF1-5872-4FAA-A853-2E2226AAE8A9}" presName="box" presStyleLbl="node1" presStyleIdx="1" presStyleCnt="4"/>
      <dgm:spPr/>
      <dgm:t>
        <a:bodyPr/>
        <a:lstStyle/>
        <a:p>
          <a:endParaRPr lang="ru-RU"/>
        </a:p>
      </dgm:t>
    </dgm:pt>
    <dgm:pt modelId="{4300B6A5-5BCF-45FA-9700-00EAD708059C}" type="pres">
      <dgm:prSet presAssocID="{EBC1AAF1-5872-4FAA-A853-2E2226AAE8A9}" presName="img" presStyleLbl="fgImgPlace1" presStyleIdx="1" presStyleCnt="4" custScaleX="79157" custLinFactNeighborX="1122" custLinFactNeighborY="-2343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CCE30726-54E3-4752-90EC-6ED5A957B0BD}" type="pres">
      <dgm:prSet presAssocID="{EBC1AAF1-5872-4FAA-A853-2E2226AAE8A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FB617-3272-4E28-A0CA-9F097DA63030}" type="pres">
      <dgm:prSet presAssocID="{C7289108-CE18-4B5B-89CF-D5CFD230B4B8}" presName="spacer" presStyleCnt="0"/>
      <dgm:spPr/>
    </dgm:pt>
    <dgm:pt modelId="{FAE7C2A8-CAB5-490D-939E-2239B79E92A2}" type="pres">
      <dgm:prSet presAssocID="{416BD9D2-0D38-4C58-B837-9BF3F5162682}" presName="comp" presStyleCnt="0"/>
      <dgm:spPr/>
    </dgm:pt>
    <dgm:pt modelId="{2DE2A134-5909-4038-BE46-04F36E8A7A8D}" type="pres">
      <dgm:prSet presAssocID="{416BD9D2-0D38-4C58-B837-9BF3F5162682}" presName="box" presStyleLbl="node1" presStyleIdx="2" presStyleCnt="4"/>
      <dgm:spPr/>
      <dgm:t>
        <a:bodyPr/>
        <a:lstStyle/>
        <a:p>
          <a:endParaRPr lang="ru-RU"/>
        </a:p>
      </dgm:t>
    </dgm:pt>
    <dgm:pt modelId="{9CF946F7-835F-4A9F-9D79-90A2B42F62D9}" type="pres">
      <dgm:prSet presAssocID="{416BD9D2-0D38-4C58-B837-9BF3F5162682}" presName="img" presStyleLbl="fgImgPlace1" presStyleIdx="2" presStyleCnt="4" custScaleX="8140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BF8CA3D5-F986-46E3-BAA1-F1CE3B6A8E10}" type="pres">
      <dgm:prSet presAssocID="{416BD9D2-0D38-4C58-B837-9BF3F516268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B9633-6CB1-4D5D-8A0C-2E3962ADC38A}" type="pres">
      <dgm:prSet presAssocID="{D50D0D77-5DFF-4FB3-87E7-1E722DBF2DE6}" presName="spacer" presStyleCnt="0"/>
      <dgm:spPr/>
    </dgm:pt>
    <dgm:pt modelId="{E997FC8B-06F4-46E5-AF55-B2C01F5EC248}" type="pres">
      <dgm:prSet presAssocID="{2469BB8B-B31A-468F-AC06-FCA79D5ED856}" presName="comp" presStyleCnt="0"/>
      <dgm:spPr/>
    </dgm:pt>
    <dgm:pt modelId="{130F7CB0-B0A0-402B-B736-6F895A5CDE82}" type="pres">
      <dgm:prSet presAssocID="{2469BB8B-B31A-468F-AC06-FCA79D5ED856}" presName="box" presStyleLbl="node1" presStyleIdx="3" presStyleCnt="4"/>
      <dgm:spPr/>
      <dgm:t>
        <a:bodyPr/>
        <a:lstStyle/>
        <a:p>
          <a:endParaRPr lang="ru-RU"/>
        </a:p>
      </dgm:t>
    </dgm:pt>
    <dgm:pt modelId="{DCCABE2D-7477-4F6C-9D4E-D4336AC2C661}" type="pres">
      <dgm:prSet presAssocID="{2469BB8B-B31A-468F-AC06-FCA79D5ED856}" presName="img" presStyleLbl="fgImgPlace1" presStyleIdx="3" presStyleCnt="4" custScaleX="8140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783D3A18-82FB-4BC2-A0E8-583C8A19B4E6}" type="pres">
      <dgm:prSet presAssocID="{2469BB8B-B31A-468F-AC06-FCA79D5ED85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7A5FE1-C1B8-4E8F-B2BC-BD02C6639F10}" type="presOf" srcId="{55406BB7-E692-4F02-83B2-A1CF90CC1492}" destId="{A46BBDC3-0EA2-4627-8A6A-1B2199295A2E}" srcOrd="1" destOrd="0" presId="urn:microsoft.com/office/officeart/2005/8/layout/vList4"/>
    <dgm:cxn modelId="{FA8EB9D7-0E68-4DF5-8FEA-69FD32407501}" type="presOf" srcId="{416BD9D2-0D38-4C58-B837-9BF3F5162682}" destId="{2DE2A134-5909-4038-BE46-04F36E8A7A8D}" srcOrd="0" destOrd="0" presId="urn:microsoft.com/office/officeart/2005/8/layout/vList4"/>
    <dgm:cxn modelId="{FF495C60-B38D-4EAD-B342-11C74CCAF950}" srcId="{2C5FD37A-5B51-4482-8B71-2951D7DBDAD1}" destId="{2469BB8B-B31A-468F-AC06-FCA79D5ED856}" srcOrd="3" destOrd="0" parTransId="{25F008FA-98A1-4995-BFDF-53FCD0CA97E2}" sibTransId="{949FECA7-0419-4273-8A3A-B3992B05B6B7}"/>
    <dgm:cxn modelId="{86EC4A12-0D4D-47AE-A346-E02D5E6E2778}" srcId="{2C5FD37A-5B51-4482-8B71-2951D7DBDAD1}" destId="{EBC1AAF1-5872-4FAA-A853-2E2226AAE8A9}" srcOrd="1" destOrd="0" parTransId="{35EF25BF-5FBD-48EA-B31F-CC057F368220}" sibTransId="{C7289108-CE18-4B5B-89CF-D5CFD230B4B8}"/>
    <dgm:cxn modelId="{26D520D8-52A6-4747-B839-85D16EF54502}" srcId="{2C5FD37A-5B51-4482-8B71-2951D7DBDAD1}" destId="{416BD9D2-0D38-4C58-B837-9BF3F5162682}" srcOrd="2" destOrd="0" parTransId="{A2C28EA2-580B-4F0C-8EAE-050DF1A833BC}" sibTransId="{D50D0D77-5DFF-4FB3-87E7-1E722DBF2DE6}"/>
    <dgm:cxn modelId="{822CC938-E9DD-4AD8-875F-58484959BC59}" type="presOf" srcId="{416BD9D2-0D38-4C58-B837-9BF3F5162682}" destId="{BF8CA3D5-F986-46E3-BAA1-F1CE3B6A8E10}" srcOrd="1" destOrd="0" presId="urn:microsoft.com/office/officeart/2005/8/layout/vList4"/>
    <dgm:cxn modelId="{E65D2B62-6C50-4348-AC3C-3586D0868121}" type="presOf" srcId="{EBC1AAF1-5872-4FAA-A853-2E2226AAE8A9}" destId="{CCE30726-54E3-4752-90EC-6ED5A957B0BD}" srcOrd="1" destOrd="0" presId="urn:microsoft.com/office/officeart/2005/8/layout/vList4"/>
    <dgm:cxn modelId="{9FB2FCF2-75F4-45B2-8CCB-C0BBDDD5E906}" type="presOf" srcId="{55406BB7-E692-4F02-83B2-A1CF90CC1492}" destId="{5B08B7B5-7035-464B-B547-6A49EB9821A6}" srcOrd="0" destOrd="0" presId="urn:microsoft.com/office/officeart/2005/8/layout/vList4"/>
    <dgm:cxn modelId="{E45EF3A9-5192-44E6-B9C5-A506ED6BDBDE}" type="presOf" srcId="{2469BB8B-B31A-468F-AC06-FCA79D5ED856}" destId="{783D3A18-82FB-4BC2-A0E8-583C8A19B4E6}" srcOrd="1" destOrd="0" presId="urn:microsoft.com/office/officeart/2005/8/layout/vList4"/>
    <dgm:cxn modelId="{4AB8FB4B-C007-4043-9166-56609611D6A5}" type="presOf" srcId="{2C5FD37A-5B51-4482-8B71-2951D7DBDAD1}" destId="{F074A521-769C-4D1A-87D0-301D9F53F876}" srcOrd="0" destOrd="0" presId="urn:microsoft.com/office/officeart/2005/8/layout/vList4"/>
    <dgm:cxn modelId="{B494FB37-CEDD-41AC-B978-E73635E9F44F}" type="presOf" srcId="{2469BB8B-B31A-468F-AC06-FCA79D5ED856}" destId="{130F7CB0-B0A0-402B-B736-6F895A5CDE82}" srcOrd="0" destOrd="0" presId="urn:microsoft.com/office/officeart/2005/8/layout/vList4"/>
    <dgm:cxn modelId="{6CB92D66-9D97-4F04-9B65-7C960FD3D6F9}" srcId="{2C5FD37A-5B51-4482-8B71-2951D7DBDAD1}" destId="{55406BB7-E692-4F02-83B2-A1CF90CC1492}" srcOrd="0" destOrd="0" parTransId="{9FEE63E0-E133-47CD-B9A7-2A41F79ED447}" sibTransId="{64BC200A-717C-45DF-B9AF-4FDCC4CAC5E1}"/>
    <dgm:cxn modelId="{1B2FED51-4070-4CB6-B081-0FA5C52BF840}" type="presOf" srcId="{EBC1AAF1-5872-4FAA-A853-2E2226AAE8A9}" destId="{7F4BDEA2-2D86-4CE6-8E27-80CA740EB984}" srcOrd="0" destOrd="0" presId="urn:microsoft.com/office/officeart/2005/8/layout/vList4"/>
    <dgm:cxn modelId="{04D3F0CA-41BE-4EB4-9291-1AD0F12BA0EF}" type="presParOf" srcId="{F074A521-769C-4D1A-87D0-301D9F53F876}" destId="{C25AA882-AEAE-4237-84C9-68A6670C6E6E}" srcOrd="0" destOrd="0" presId="urn:microsoft.com/office/officeart/2005/8/layout/vList4"/>
    <dgm:cxn modelId="{A0B1D604-7FC0-4458-BC59-8B9A7EAB094F}" type="presParOf" srcId="{C25AA882-AEAE-4237-84C9-68A6670C6E6E}" destId="{5B08B7B5-7035-464B-B547-6A49EB9821A6}" srcOrd="0" destOrd="0" presId="urn:microsoft.com/office/officeart/2005/8/layout/vList4"/>
    <dgm:cxn modelId="{E89B4C99-D5AE-45D0-B336-EFA7D9C7F76E}" type="presParOf" srcId="{C25AA882-AEAE-4237-84C9-68A6670C6E6E}" destId="{1E8FFB31-ADB9-4B3D-89BD-7A5A22781607}" srcOrd="1" destOrd="0" presId="urn:microsoft.com/office/officeart/2005/8/layout/vList4"/>
    <dgm:cxn modelId="{1F0B6152-8310-4EFB-99F3-442A2665520F}" type="presParOf" srcId="{C25AA882-AEAE-4237-84C9-68A6670C6E6E}" destId="{A46BBDC3-0EA2-4627-8A6A-1B2199295A2E}" srcOrd="2" destOrd="0" presId="urn:microsoft.com/office/officeart/2005/8/layout/vList4"/>
    <dgm:cxn modelId="{805D4AE6-21CA-45A8-9CB6-BE6228A34794}" type="presParOf" srcId="{F074A521-769C-4D1A-87D0-301D9F53F876}" destId="{CD8291C1-9F5B-4E79-B2E9-CE93CC65B644}" srcOrd="1" destOrd="0" presId="urn:microsoft.com/office/officeart/2005/8/layout/vList4"/>
    <dgm:cxn modelId="{B5C92058-F3A8-475B-8944-F9091006DAF6}" type="presParOf" srcId="{F074A521-769C-4D1A-87D0-301D9F53F876}" destId="{88BCFBBA-A4F6-4A8A-84CE-F82BDE9298B7}" srcOrd="2" destOrd="0" presId="urn:microsoft.com/office/officeart/2005/8/layout/vList4"/>
    <dgm:cxn modelId="{8066897D-F3E6-4923-94DE-F962E1BC06E0}" type="presParOf" srcId="{88BCFBBA-A4F6-4A8A-84CE-F82BDE9298B7}" destId="{7F4BDEA2-2D86-4CE6-8E27-80CA740EB984}" srcOrd="0" destOrd="0" presId="urn:microsoft.com/office/officeart/2005/8/layout/vList4"/>
    <dgm:cxn modelId="{ABB5858A-385C-4B14-A809-1ACD3219F9B2}" type="presParOf" srcId="{88BCFBBA-A4F6-4A8A-84CE-F82BDE9298B7}" destId="{4300B6A5-5BCF-45FA-9700-00EAD708059C}" srcOrd="1" destOrd="0" presId="urn:microsoft.com/office/officeart/2005/8/layout/vList4"/>
    <dgm:cxn modelId="{BA68D812-48BF-47C7-BAE2-876211AB005D}" type="presParOf" srcId="{88BCFBBA-A4F6-4A8A-84CE-F82BDE9298B7}" destId="{CCE30726-54E3-4752-90EC-6ED5A957B0BD}" srcOrd="2" destOrd="0" presId="urn:microsoft.com/office/officeart/2005/8/layout/vList4"/>
    <dgm:cxn modelId="{49C4106E-9299-46A7-AA55-16DB4A0E118E}" type="presParOf" srcId="{F074A521-769C-4D1A-87D0-301D9F53F876}" destId="{C59FB617-3272-4E28-A0CA-9F097DA63030}" srcOrd="3" destOrd="0" presId="urn:microsoft.com/office/officeart/2005/8/layout/vList4"/>
    <dgm:cxn modelId="{F65079E6-5475-4ABB-8F30-76809BBDE2E5}" type="presParOf" srcId="{F074A521-769C-4D1A-87D0-301D9F53F876}" destId="{FAE7C2A8-CAB5-490D-939E-2239B79E92A2}" srcOrd="4" destOrd="0" presId="urn:microsoft.com/office/officeart/2005/8/layout/vList4"/>
    <dgm:cxn modelId="{57E4C17E-A3AE-4ADE-B21C-6E572F7E0EF8}" type="presParOf" srcId="{FAE7C2A8-CAB5-490D-939E-2239B79E92A2}" destId="{2DE2A134-5909-4038-BE46-04F36E8A7A8D}" srcOrd="0" destOrd="0" presId="urn:microsoft.com/office/officeart/2005/8/layout/vList4"/>
    <dgm:cxn modelId="{BE4E1B45-5230-4638-9158-FDCAE600F1AF}" type="presParOf" srcId="{FAE7C2A8-CAB5-490D-939E-2239B79E92A2}" destId="{9CF946F7-835F-4A9F-9D79-90A2B42F62D9}" srcOrd="1" destOrd="0" presId="urn:microsoft.com/office/officeart/2005/8/layout/vList4"/>
    <dgm:cxn modelId="{F7475EB9-B628-474F-AA8F-3BFA0EFE6385}" type="presParOf" srcId="{FAE7C2A8-CAB5-490D-939E-2239B79E92A2}" destId="{BF8CA3D5-F986-46E3-BAA1-F1CE3B6A8E10}" srcOrd="2" destOrd="0" presId="urn:microsoft.com/office/officeart/2005/8/layout/vList4"/>
    <dgm:cxn modelId="{871D5DD1-DFE6-418B-8AF2-0BDB08A12BB6}" type="presParOf" srcId="{F074A521-769C-4D1A-87D0-301D9F53F876}" destId="{245B9633-6CB1-4D5D-8A0C-2E3962ADC38A}" srcOrd="5" destOrd="0" presId="urn:microsoft.com/office/officeart/2005/8/layout/vList4"/>
    <dgm:cxn modelId="{3D16C171-709B-441D-9D6C-6A769A6E1879}" type="presParOf" srcId="{F074A521-769C-4D1A-87D0-301D9F53F876}" destId="{E997FC8B-06F4-46E5-AF55-B2C01F5EC248}" srcOrd="6" destOrd="0" presId="urn:microsoft.com/office/officeart/2005/8/layout/vList4"/>
    <dgm:cxn modelId="{BDBE4060-4DDC-4606-9FFB-31A0C6B470D6}" type="presParOf" srcId="{E997FC8B-06F4-46E5-AF55-B2C01F5EC248}" destId="{130F7CB0-B0A0-402B-B736-6F895A5CDE82}" srcOrd="0" destOrd="0" presId="urn:microsoft.com/office/officeart/2005/8/layout/vList4"/>
    <dgm:cxn modelId="{68222C89-CE9B-4817-8DBF-088ECFFB86F6}" type="presParOf" srcId="{E997FC8B-06F4-46E5-AF55-B2C01F5EC248}" destId="{DCCABE2D-7477-4F6C-9D4E-D4336AC2C661}" srcOrd="1" destOrd="0" presId="urn:microsoft.com/office/officeart/2005/8/layout/vList4"/>
    <dgm:cxn modelId="{9178779B-B93E-4B31-B78E-F6FEBD871EB2}" type="presParOf" srcId="{E997FC8B-06F4-46E5-AF55-B2C01F5EC248}" destId="{783D3A18-82FB-4BC2-A0E8-583C8A19B4E6}" srcOrd="2" destOrd="0" presId="urn:microsoft.com/office/officeart/2005/8/layout/vList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7BCB0F-C5BD-4727-A41C-DF084B01B53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69E6FC-D06B-4DD8-ACE8-27C2398914E9}">
      <dgm:prSet phldrT="[Текст]" custT="1"/>
      <dgm:spPr>
        <a:noFill/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Шашлычок из лосося</a:t>
          </a:r>
          <a:endParaRPr lang="ru-RU" sz="14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0220A2DE-7A90-45C3-8036-C224D494D8BD}" type="sibTrans" cxnId="{30162F7E-B7C6-4C46-8698-1E0D8FBD224B}">
      <dgm:prSet/>
      <dgm:spPr/>
      <dgm:t>
        <a:bodyPr/>
        <a:lstStyle/>
        <a:p>
          <a:endParaRPr lang="ru-RU"/>
        </a:p>
      </dgm:t>
    </dgm:pt>
    <dgm:pt modelId="{C4D35931-890A-440C-9443-7F5E856A3D8D}" type="parTrans" cxnId="{30162F7E-B7C6-4C46-8698-1E0D8FBD224B}">
      <dgm:prSet/>
      <dgm:spPr/>
      <dgm:t>
        <a:bodyPr/>
        <a:lstStyle/>
        <a:p>
          <a:endParaRPr lang="ru-RU"/>
        </a:p>
      </dgm:t>
    </dgm:pt>
    <dgm:pt modelId="{85C5F2DC-2C38-41F8-B3C2-682144EE7FF6}">
      <dgm:prSet phldrT="[Текст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 sz="14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482BF660-F684-4F1E-B8A0-0C89258603CD}" type="sibTrans" cxnId="{8D3C1A57-6380-4F57-80A4-3301606E98F2}">
      <dgm:prSet/>
      <dgm:spPr/>
      <dgm:t>
        <a:bodyPr/>
        <a:lstStyle/>
        <a:p>
          <a:endParaRPr lang="ru-RU"/>
        </a:p>
      </dgm:t>
    </dgm:pt>
    <dgm:pt modelId="{84F34C9B-09FD-497C-87C8-EE2148B80CD6}" type="parTrans" cxnId="{8D3C1A57-6380-4F57-80A4-3301606E98F2}">
      <dgm:prSet/>
      <dgm:spPr/>
      <dgm:t>
        <a:bodyPr/>
        <a:lstStyle/>
        <a:p>
          <a:endParaRPr lang="ru-RU"/>
        </a:p>
      </dgm:t>
    </dgm:pt>
    <dgm:pt modelId="{A0962097-61C0-494A-A5F1-99442742163D}">
      <dgm:prSet phldrT="[Текст]" custT="1"/>
      <dgm:spPr>
        <a:noFill/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Треска на пару</a:t>
          </a:r>
          <a:endParaRPr lang="ru-RU" sz="14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B1D1C42-1014-4FD8-BF2C-BE7BC17D7415}" type="sibTrans" cxnId="{974D091B-ECB5-4BED-BD12-D21D7D3E90AF}">
      <dgm:prSet/>
      <dgm:spPr/>
      <dgm:t>
        <a:bodyPr/>
        <a:lstStyle/>
        <a:p>
          <a:endParaRPr lang="ru-RU"/>
        </a:p>
      </dgm:t>
    </dgm:pt>
    <dgm:pt modelId="{A0547F93-F581-450D-8958-1AED18B68EE3}" type="parTrans" cxnId="{974D091B-ECB5-4BED-BD12-D21D7D3E90AF}">
      <dgm:prSet/>
      <dgm:spPr/>
      <dgm:t>
        <a:bodyPr/>
        <a:lstStyle/>
        <a:p>
          <a:endParaRPr lang="ru-RU"/>
        </a:p>
      </dgm:t>
    </dgm:pt>
    <dgm:pt modelId="{08669CEF-DA11-4375-A774-CF6D5462EDB7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5EB7B-F145-4151-ADF5-AC2849F09165}" type="sibTrans" cxnId="{6AFD5E9E-6ED5-4010-AAB8-EDCF308C61E0}">
      <dgm:prSet/>
      <dgm:spPr/>
      <dgm:t>
        <a:bodyPr/>
        <a:lstStyle/>
        <a:p>
          <a:endParaRPr lang="ru-RU"/>
        </a:p>
      </dgm:t>
    </dgm:pt>
    <dgm:pt modelId="{5AEC1D6E-BDAC-45BC-BB0D-526E608595CF}" type="parTrans" cxnId="{6AFD5E9E-6ED5-4010-AAB8-EDCF308C61E0}">
      <dgm:prSet/>
      <dgm:spPr/>
      <dgm:t>
        <a:bodyPr/>
        <a:lstStyle/>
        <a:p>
          <a:endParaRPr lang="ru-RU"/>
        </a:p>
      </dgm:t>
    </dgm:pt>
    <dgm:pt modelId="{FFA38D94-D29D-4191-9951-AA2F944A6AAD}" type="pres">
      <dgm:prSet presAssocID="{C47BCB0F-C5BD-4727-A41C-DF084B01B5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985633-37CF-40E5-9BB2-5CABBBF3C156}" type="pres">
      <dgm:prSet presAssocID="{08669CEF-DA11-4375-A774-CF6D5462EDB7}" presName="linNode" presStyleCnt="0"/>
      <dgm:spPr/>
    </dgm:pt>
    <dgm:pt modelId="{1378E0C4-352A-4635-89F6-D5F16E09072C}" type="pres">
      <dgm:prSet presAssocID="{08669CEF-DA11-4375-A774-CF6D5462EDB7}" presName="parentText" presStyleLbl="node1" presStyleIdx="0" presStyleCnt="2" custScaleX="54936" custLinFactNeighborX="-2872" custLinFactNeighborY="-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9CF6B-CA2E-4368-B742-628D2A0A77EE}" type="pres">
      <dgm:prSet presAssocID="{08669CEF-DA11-4375-A774-CF6D5462EDB7}" presName="descendantText" presStyleLbl="alignAccFollowNode1" presStyleIdx="0" presStyleCnt="2" custScaleX="117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7153E-AEF7-410C-9869-9F94FE84DD88}" type="pres">
      <dgm:prSet presAssocID="{89D5EB7B-F145-4151-ADF5-AC2849F09165}" presName="sp" presStyleCnt="0"/>
      <dgm:spPr/>
    </dgm:pt>
    <dgm:pt modelId="{35717F0E-78C7-4287-AE98-5BC9F3D886F7}" type="pres">
      <dgm:prSet presAssocID="{85C5F2DC-2C38-41F8-B3C2-682144EE7FF6}" presName="linNode" presStyleCnt="0"/>
      <dgm:spPr/>
    </dgm:pt>
    <dgm:pt modelId="{83B95C67-7D95-452F-8095-BDE0333053D8}" type="pres">
      <dgm:prSet presAssocID="{85C5F2DC-2C38-41F8-B3C2-682144EE7FF6}" presName="parentText" presStyleLbl="node1" presStyleIdx="1" presStyleCnt="2" custScaleX="56135" custScaleY="89891" custLinFactNeighborX="-2718" custLinFactNeighborY="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BB3FD4-CF2D-477C-80A6-735DCFA19927}" type="pres">
      <dgm:prSet presAssocID="{85C5F2DC-2C38-41F8-B3C2-682144EE7FF6}" presName="descendantText" presStyleLbl="alignAccFollowNode1" presStyleIdx="1" presStyleCnt="2" custScaleX="119017" custScaleY="102576" custLinFactNeighborX="-777" custLinFactNeighborY="-14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29FDBE-6891-404F-8F47-304C6A2F9DF0}" type="presOf" srcId="{A0962097-61C0-494A-A5F1-99442742163D}" destId="{D579CF6B-CA2E-4368-B742-628D2A0A77EE}" srcOrd="0" destOrd="0" presId="urn:microsoft.com/office/officeart/2005/8/layout/vList5"/>
    <dgm:cxn modelId="{8D3C1A57-6380-4F57-80A4-3301606E98F2}" srcId="{C47BCB0F-C5BD-4727-A41C-DF084B01B533}" destId="{85C5F2DC-2C38-41F8-B3C2-682144EE7FF6}" srcOrd="1" destOrd="0" parTransId="{84F34C9B-09FD-497C-87C8-EE2148B80CD6}" sibTransId="{482BF660-F684-4F1E-B8A0-0C89258603CD}"/>
    <dgm:cxn modelId="{30162F7E-B7C6-4C46-8698-1E0D8FBD224B}" srcId="{85C5F2DC-2C38-41F8-B3C2-682144EE7FF6}" destId="{2669E6FC-D06B-4DD8-ACE8-27C2398914E9}" srcOrd="0" destOrd="0" parTransId="{C4D35931-890A-440C-9443-7F5E856A3D8D}" sibTransId="{0220A2DE-7A90-45C3-8036-C224D494D8BD}"/>
    <dgm:cxn modelId="{C47B181C-A2BB-4BA7-A642-8FC784D204AC}" type="presOf" srcId="{08669CEF-DA11-4375-A774-CF6D5462EDB7}" destId="{1378E0C4-352A-4635-89F6-D5F16E09072C}" srcOrd="0" destOrd="0" presId="urn:microsoft.com/office/officeart/2005/8/layout/vList5"/>
    <dgm:cxn modelId="{6AFD5E9E-6ED5-4010-AAB8-EDCF308C61E0}" srcId="{C47BCB0F-C5BD-4727-A41C-DF084B01B533}" destId="{08669CEF-DA11-4375-A774-CF6D5462EDB7}" srcOrd="0" destOrd="0" parTransId="{5AEC1D6E-BDAC-45BC-BB0D-526E608595CF}" sibTransId="{89D5EB7B-F145-4151-ADF5-AC2849F09165}"/>
    <dgm:cxn modelId="{76988CD8-5785-407E-9013-3ACF72722A98}" type="presOf" srcId="{C47BCB0F-C5BD-4727-A41C-DF084B01B533}" destId="{FFA38D94-D29D-4191-9951-AA2F944A6AAD}" srcOrd="0" destOrd="0" presId="urn:microsoft.com/office/officeart/2005/8/layout/vList5"/>
    <dgm:cxn modelId="{974D091B-ECB5-4BED-BD12-D21D7D3E90AF}" srcId="{08669CEF-DA11-4375-A774-CF6D5462EDB7}" destId="{A0962097-61C0-494A-A5F1-99442742163D}" srcOrd="0" destOrd="0" parTransId="{A0547F93-F581-450D-8958-1AED18B68EE3}" sibTransId="{7B1D1C42-1014-4FD8-BF2C-BE7BC17D7415}"/>
    <dgm:cxn modelId="{07D26C7A-962D-4823-AD3D-16E25E5A7944}" type="presOf" srcId="{85C5F2DC-2C38-41F8-B3C2-682144EE7FF6}" destId="{83B95C67-7D95-452F-8095-BDE0333053D8}" srcOrd="0" destOrd="0" presId="urn:microsoft.com/office/officeart/2005/8/layout/vList5"/>
    <dgm:cxn modelId="{CE4798C3-6E2E-4884-9942-FEDAECBCF929}" type="presOf" srcId="{2669E6FC-D06B-4DD8-ACE8-27C2398914E9}" destId="{04BB3FD4-CF2D-477C-80A6-735DCFA19927}" srcOrd="0" destOrd="0" presId="urn:microsoft.com/office/officeart/2005/8/layout/vList5"/>
    <dgm:cxn modelId="{E1DE1313-3BDF-4C16-8579-790651B5F1E3}" type="presParOf" srcId="{FFA38D94-D29D-4191-9951-AA2F944A6AAD}" destId="{AE985633-37CF-40E5-9BB2-5CABBBF3C156}" srcOrd="0" destOrd="0" presId="urn:microsoft.com/office/officeart/2005/8/layout/vList5"/>
    <dgm:cxn modelId="{D7060B4F-0069-4B5D-9C62-166974E9B8A3}" type="presParOf" srcId="{AE985633-37CF-40E5-9BB2-5CABBBF3C156}" destId="{1378E0C4-352A-4635-89F6-D5F16E09072C}" srcOrd="0" destOrd="0" presId="urn:microsoft.com/office/officeart/2005/8/layout/vList5"/>
    <dgm:cxn modelId="{0BC2B8A0-B62E-4DC4-A444-03C84303E616}" type="presParOf" srcId="{AE985633-37CF-40E5-9BB2-5CABBBF3C156}" destId="{D579CF6B-CA2E-4368-B742-628D2A0A77EE}" srcOrd="1" destOrd="0" presId="urn:microsoft.com/office/officeart/2005/8/layout/vList5"/>
    <dgm:cxn modelId="{48D2A800-96C1-4400-BC95-4D452C844E7D}" type="presParOf" srcId="{FFA38D94-D29D-4191-9951-AA2F944A6AAD}" destId="{2617153E-AEF7-410C-9869-9F94FE84DD88}" srcOrd="1" destOrd="0" presId="urn:microsoft.com/office/officeart/2005/8/layout/vList5"/>
    <dgm:cxn modelId="{EFD9E2A7-F320-4FE5-9E0A-AF4C6CFD6774}" type="presParOf" srcId="{FFA38D94-D29D-4191-9951-AA2F944A6AAD}" destId="{35717F0E-78C7-4287-AE98-5BC9F3D886F7}" srcOrd="2" destOrd="0" presId="urn:microsoft.com/office/officeart/2005/8/layout/vList5"/>
    <dgm:cxn modelId="{D5DFB495-1678-4D47-A7B4-E3F2CA76DADB}" type="presParOf" srcId="{35717F0E-78C7-4287-AE98-5BC9F3D886F7}" destId="{83B95C67-7D95-452F-8095-BDE0333053D8}" srcOrd="0" destOrd="0" presId="urn:microsoft.com/office/officeart/2005/8/layout/vList5"/>
    <dgm:cxn modelId="{A734A9E4-A469-4318-8192-930F7308871B}" type="presParOf" srcId="{35717F0E-78C7-4287-AE98-5BC9F3D886F7}" destId="{04BB3FD4-CF2D-477C-80A6-735DCFA19927}" srcOrd="1" destOrd="0" presId="urn:microsoft.com/office/officeart/2005/8/layout/vList5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A4B994-E1F9-4413-93D9-E90AD99EACA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9AC2CB-BFEB-49D9-81B0-5F1D1A974F3C}">
      <dgm:prSet phldrT="[Текст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Газированные  напитки</a:t>
          </a:r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8B978D8-3B76-4C1C-B9FF-475C713389C8}" type="parTrans" cxnId="{41F29118-E5E1-47CD-83F2-8F493A26B367}">
      <dgm:prSet/>
      <dgm:spPr/>
      <dgm:t>
        <a:bodyPr/>
        <a:lstStyle/>
        <a:p>
          <a:endParaRPr lang="ru-RU"/>
        </a:p>
      </dgm:t>
    </dgm:pt>
    <dgm:pt modelId="{2A3BCF66-23B9-422B-A59B-78F892F4A217}" type="sibTrans" cxnId="{41F29118-E5E1-47CD-83F2-8F493A26B367}">
      <dgm:prSet/>
      <dgm:spPr/>
      <dgm:t>
        <a:bodyPr/>
        <a:lstStyle/>
        <a:p>
          <a:endParaRPr lang="ru-RU"/>
        </a:p>
      </dgm:t>
    </dgm:pt>
    <dgm:pt modelId="{FECB5F97-A209-48B0-B573-0626D6E66C76}">
      <dgm:prSet phldrT="[Текст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Энергетические напитки</a:t>
          </a:r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EDD5448B-F23F-484A-B122-3EDBE6FF2070}" type="parTrans" cxnId="{B5E51361-ED04-4592-84D3-88A3C347174B}">
      <dgm:prSet/>
      <dgm:spPr/>
      <dgm:t>
        <a:bodyPr/>
        <a:lstStyle/>
        <a:p>
          <a:endParaRPr lang="ru-RU"/>
        </a:p>
      </dgm:t>
    </dgm:pt>
    <dgm:pt modelId="{2A770020-C422-48D8-B18C-06126BC2D04B}" type="sibTrans" cxnId="{B5E51361-ED04-4592-84D3-88A3C347174B}">
      <dgm:prSet/>
      <dgm:spPr/>
      <dgm:t>
        <a:bodyPr/>
        <a:lstStyle/>
        <a:p>
          <a:endParaRPr lang="ru-RU"/>
        </a:p>
      </dgm:t>
    </dgm:pt>
    <dgm:pt modelId="{96205735-B356-4DA0-93F3-2A6104DAEA4F}">
      <dgm:prSet phldrT="[Текст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Соки из концентратов</a:t>
          </a:r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2F4B37B-E016-45A2-A616-B72032871C57}" type="parTrans" cxnId="{89D5AF6D-D0B3-402F-B78B-FD033AAF7289}">
      <dgm:prSet/>
      <dgm:spPr/>
      <dgm:t>
        <a:bodyPr/>
        <a:lstStyle/>
        <a:p>
          <a:endParaRPr lang="ru-RU"/>
        </a:p>
      </dgm:t>
    </dgm:pt>
    <dgm:pt modelId="{F3F5C5BC-DD15-4879-8378-E1C197227FCE}" type="sibTrans" cxnId="{89D5AF6D-D0B3-402F-B78B-FD033AAF7289}">
      <dgm:prSet/>
      <dgm:spPr/>
      <dgm:t>
        <a:bodyPr/>
        <a:lstStyle/>
        <a:p>
          <a:endParaRPr lang="ru-RU"/>
        </a:p>
      </dgm:t>
    </dgm:pt>
    <dgm:pt modelId="{DBD925AD-0496-4192-9687-2394CA63B16B}" type="pres">
      <dgm:prSet presAssocID="{CBA4B994-E1F9-4413-93D9-E90AD99EACA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CB9693-50CD-40D0-A472-8CA3303E103A}" type="pres">
      <dgm:prSet presAssocID="{A29AC2CB-BFEB-49D9-81B0-5F1D1A974F3C}" presName="composite" presStyleCnt="0"/>
      <dgm:spPr/>
    </dgm:pt>
    <dgm:pt modelId="{70F65616-8E03-44D8-A230-A1810A2428C1}" type="pres">
      <dgm:prSet presAssocID="{A29AC2CB-BFEB-49D9-81B0-5F1D1A974F3C}" presName="imgShp" presStyleLbl="fgImgPlace1" presStyleIdx="0" presStyleCnt="3" custScaleX="143250" custScaleY="10185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2060"/>
          </a:solidFill>
        </a:ln>
      </dgm:spPr>
    </dgm:pt>
    <dgm:pt modelId="{76D020F1-AE44-481A-8FD5-DB4BB5F60EB0}" type="pres">
      <dgm:prSet presAssocID="{A29AC2CB-BFEB-49D9-81B0-5F1D1A974F3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C719F-860C-4B12-B2B4-93ACBC1E7569}" type="pres">
      <dgm:prSet presAssocID="{2A3BCF66-23B9-422B-A59B-78F892F4A217}" presName="spacing" presStyleCnt="0"/>
      <dgm:spPr/>
    </dgm:pt>
    <dgm:pt modelId="{9EB826F8-0ADA-4D5E-A9FF-D6BE47E5D371}" type="pres">
      <dgm:prSet presAssocID="{FECB5F97-A209-48B0-B573-0626D6E66C76}" presName="composite" presStyleCnt="0"/>
      <dgm:spPr/>
    </dgm:pt>
    <dgm:pt modelId="{C84EE42A-06BE-44ED-956B-CB7F902CB295}" type="pres">
      <dgm:prSet presAssocID="{FECB5F97-A209-48B0-B573-0626D6E66C76}" presName="imgShp" presStyleLbl="fgImgPlace1" presStyleIdx="1" presStyleCnt="3" custScaleX="142989" custScaleY="9946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/>
          </a:solidFill>
        </a:ln>
      </dgm:spPr>
    </dgm:pt>
    <dgm:pt modelId="{B8474B20-2E6B-4DDC-9E4D-6EFC22BFA64C}" type="pres">
      <dgm:prSet presAssocID="{FECB5F97-A209-48B0-B573-0626D6E66C7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DBAEF4-7A01-45C5-AD28-FAD2EE87815D}" type="pres">
      <dgm:prSet presAssocID="{2A770020-C422-48D8-B18C-06126BC2D04B}" presName="spacing" presStyleCnt="0"/>
      <dgm:spPr/>
    </dgm:pt>
    <dgm:pt modelId="{3D75A40E-0BCB-4FFC-90AD-20528302C05A}" type="pres">
      <dgm:prSet presAssocID="{96205735-B356-4DA0-93F3-2A6104DAEA4F}" presName="composite" presStyleCnt="0"/>
      <dgm:spPr/>
    </dgm:pt>
    <dgm:pt modelId="{DEFF3272-8838-459B-940C-E5EA5E50B397}" type="pres">
      <dgm:prSet presAssocID="{96205735-B356-4DA0-93F3-2A6104DAEA4F}" presName="imgShp" presStyleLbl="fgImgPlace1" presStyleIdx="2" presStyleCnt="3" custScaleX="150866" custScaleY="103290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002060"/>
          </a:solidFill>
        </a:ln>
      </dgm:spPr>
    </dgm:pt>
    <dgm:pt modelId="{01CFAA5D-54A0-4D1D-B951-54129D5A97F1}" type="pres">
      <dgm:prSet presAssocID="{96205735-B356-4DA0-93F3-2A6104DAEA4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B72D8F-383F-4CBF-859E-9BC3D5CBB60A}" type="presOf" srcId="{CBA4B994-E1F9-4413-93D9-E90AD99EACA7}" destId="{DBD925AD-0496-4192-9687-2394CA63B16B}" srcOrd="0" destOrd="0" presId="urn:microsoft.com/office/officeart/2005/8/layout/vList3"/>
    <dgm:cxn modelId="{2FD23C51-DC0B-4828-9175-FD5518963D7D}" type="presOf" srcId="{FECB5F97-A209-48B0-B573-0626D6E66C76}" destId="{B8474B20-2E6B-4DDC-9E4D-6EFC22BFA64C}" srcOrd="0" destOrd="0" presId="urn:microsoft.com/office/officeart/2005/8/layout/vList3"/>
    <dgm:cxn modelId="{89D5AF6D-D0B3-402F-B78B-FD033AAF7289}" srcId="{CBA4B994-E1F9-4413-93D9-E90AD99EACA7}" destId="{96205735-B356-4DA0-93F3-2A6104DAEA4F}" srcOrd="2" destOrd="0" parTransId="{72F4B37B-E016-45A2-A616-B72032871C57}" sibTransId="{F3F5C5BC-DD15-4879-8378-E1C197227FCE}"/>
    <dgm:cxn modelId="{B5E51361-ED04-4592-84D3-88A3C347174B}" srcId="{CBA4B994-E1F9-4413-93D9-E90AD99EACA7}" destId="{FECB5F97-A209-48B0-B573-0626D6E66C76}" srcOrd="1" destOrd="0" parTransId="{EDD5448B-F23F-484A-B122-3EDBE6FF2070}" sibTransId="{2A770020-C422-48D8-B18C-06126BC2D04B}"/>
    <dgm:cxn modelId="{DBACE149-1762-4922-A79A-A1BD60DAE917}" type="presOf" srcId="{A29AC2CB-BFEB-49D9-81B0-5F1D1A974F3C}" destId="{76D020F1-AE44-481A-8FD5-DB4BB5F60EB0}" srcOrd="0" destOrd="0" presId="urn:microsoft.com/office/officeart/2005/8/layout/vList3"/>
    <dgm:cxn modelId="{C0BFCFB4-4B1A-4D79-AE87-AB1C5A4FA6BD}" type="presOf" srcId="{96205735-B356-4DA0-93F3-2A6104DAEA4F}" destId="{01CFAA5D-54A0-4D1D-B951-54129D5A97F1}" srcOrd="0" destOrd="0" presId="urn:microsoft.com/office/officeart/2005/8/layout/vList3"/>
    <dgm:cxn modelId="{41F29118-E5E1-47CD-83F2-8F493A26B367}" srcId="{CBA4B994-E1F9-4413-93D9-E90AD99EACA7}" destId="{A29AC2CB-BFEB-49D9-81B0-5F1D1A974F3C}" srcOrd="0" destOrd="0" parTransId="{68B978D8-3B76-4C1C-B9FF-475C713389C8}" sibTransId="{2A3BCF66-23B9-422B-A59B-78F892F4A217}"/>
    <dgm:cxn modelId="{6762C218-3C35-42D1-8CD6-2E4B2E5A54C9}" type="presParOf" srcId="{DBD925AD-0496-4192-9687-2394CA63B16B}" destId="{E3CB9693-50CD-40D0-A472-8CA3303E103A}" srcOrd="0" destOrd="0" presId="urn:microsoft.com/office/officeart/2005/8/layout/vList3"/>
    <dgm:cxn modelId="{26FD5990-0B4A-4C48-988A-7015E88771D2}" type="presParOf" srcId="{E3CB9693-50CD-40D0-A472-8CA3303E103A}" destId="{70F65616-8E03-44D8-A230-A1810A2428C1}" srcOrd="0" destOrd="0" presId="urn:microsoft.com/office/officeart/2005/8/layout/vList3"/>
    <dgm:cxn modelId="{425E2AB1-E293-41F7-92AD-068F9E6950FF}" type="presParOf" srcId="{E3CB9693-50CD-40D0-A472-8CA3303E103A}" destId="{76D020F1-AE44-481A-8FD5-DB4BB5F60EB0}" srcOrd="1" destOrd="0" presId="urn:microsoft.com/office/officeart/2005/8/layout/vList3"/>
    <dgm:cxn modelId="{4BEEFDD7-00E3-4508-9282-E33C3BD6A415}" type="presParOf" srcId="{DBD925AD-0496-4192-9687-2394CA63B16B}" destId="{023C719F-860C-4B12-B2B4-93ACBC1E7569}" srcOrd="1" destOrd="0" presId="urn:microsoft.com/office/officeart/2005/8/layout/vList3"/>
    <dgm:cxn modelId="{DF70E0DE-9327-4FDC-A51A-F950662996E8}" type="presParOf" srcId="{DBD925AD-0496-4192-9687-2394CA63B16B}" destId="{9EB826F8-0ADA-4D5E-A9FF-D6BE47E5D371}" srcOrd="2" destOrd="0" presId="urn:microsoft.com/office/officeart/2005/8/layout/vList3"/>
    <dgm:cxn modelId="{6F24406F-86B8-45A6-85C3-3CFF9572EAF6}" type="presParOf" srcId="{9EB826F8-0ADA-4D5E-A9FF-D6BE47E5D371}" destId="{C84EE42A-06BE-44ED-956B-CB7F902CB295}" srcOrd="0" destOrd="0" presId="urn:microsoft.com/office/officeart/2005/8/layout/vList3"/>
    <dgm:cxn modelId="{D84E2869-FC86-427F-BB9F-FD01DCCA69BF}" type="presParOf" srcId="{9EB826F8-0ADA-4D5E-A9FF-D6BE47E5D371}" destId="{B8474B20-2E6B-4DDC-9E4D-6EFC22BFA64C}" srcOrd="1" destOrd="0" presId="urn:microsoft.com/office/officeart/2005/8/layout/vList3"/>
    <dgm:cxn modelId="{C884ABDF-6BE1-4B31-9623-304AA55C95D0}" type="presParOf" srcId="{DBD925AD-0496-4192-9687-2394CA63B16B}" destId="{C3DBAEF4-7A01-45C5-AD28-FAD2EE87815D}" srcOrd="3" destOrd="0" presId="urn:microsoft.com/office/officeart/2005/8/layout/vList3"/>
    <dgm:cxn modelId="{9E8349AF-9A77-4E66-80C9-8706990371E9}" type="presParOf" srcId="{DBD925AD-0496-4192-9687-2394CA63B16B}" destId="{3D75A40E-0BCB-4FFC-90AD-20528302C05A}" srcOrd="4" destOrd="0" presId="urn:microsoft.com/office/officeart/2005/8/layout/vList3"/>
    <dgm:cxn modelId="{676121E2-B337-47B8-A367-DD4F7A6AEC12}" type="presParOf" srcId="{3D75A40E-0BCB-4FFC-90AD-20528302C05A}" destId="{DEFF3272-8838-459B-940C-E5EA5E50B397}" srcOrd="0" destOrd="0" presId="urn:microsoft.com/office/officeart/2005/8/layout/vList3"/>
    <dgm:cxn modelId="{AD61CC80-1DA9-4726-B2EF-5F384F70A486}" type="presParOf" srcId="{3D75A40E-0BCB-4FFC-90AD-20528302C05A}" destId="{01CFAA5D-54A0-4D1D-B951-54129D5A97F1}" srcOrd="1" destOrd="0" presId="urn:microsoft.com/office/officeart/2005/8/layout/vList3"/>
  </dgm:cxnLst>
  <dgm:bg/>
  <dgm:whole>
    <a:ln>
      <a:noFill/>
    </a:ln>
  </dgm:whole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D81FE6-D770-4939-8255-43FA52784D7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2DABD0E-7B7D-48C3-8191-4BA6D519D25F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Компоты, морсы</a:t>
          </a:r>
          <a:endParaRPr lang="ru-RU" sz="16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1E4F4AFF-6139-4C48-B29B-36036749BFA2}" type="parTrans" cxnId="{B1872743-B89C-4820-9108-5CD1D593D990}">
      <dgm:prSet/>
      <dgm:spPr/>
      <dgm:t>
        <a:bodyPr/>
        <a:lstStyle/>
        <a:p>
          <a:endParaRPr lang="ru-RU"/>
        </a:p>
      </dgm:t>
    </dgm:pt>
    <dgm:pt modelId="{D25B2CC0-BB4A-4235-BF15-539397C6F91C}" type="sibTrans" cxnId="{B1872743-B89C-4820-9108-5CD1D593D990}">
      <dgm:prSet/>
      <dgm:spPr/>
      <dgm:t>
        <a:bodyPr/>
        <a:lstStyle/>
        <a:p>
          <a:endParaRPr lang="ru-RU"/>
        </a:p>
      </dgm:t>
    </dgm:pt>
    <dgm:pt modelId="{491AD8C4-3A92-43FB-8538-B9A3A7F24099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Домашний лимонад</a:t>
          </a:r>
          <a:endParaRPr lang="ru-RU" sz="16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E074B990-EB69-4763-9F26-C2FF027F9232}" type="parTrans" cxnId="{999A4B44-CADA-4A6C-98CA-6CF827BB8D1D}">
      <dgm:prSet/>
      <dgm:spPr/>
      <dgm:t>
        <a:bodyPr/>
        <a:lstStyle/>
        <a:p>
          <a:endParaRPr lang="ru-RU"/>
        </a:p>
      </dgm:t>
    </dgm:pt>
    <dgm:pt modelId="{425A6A5E-8C23-4468-BEC8-839CCF26C772}" type="sibTrans" cxnId="{999A4B44-CADA-4A6C-98CA-6CF827BB8D1D}">
      <dgm:prSet/>
      <dgm:spPr/>
      <dgm:t>
        <a:bodyPr/>
        <a:lstStyle/>
        <a:p>
          <a:endParaRPr lang="ru-RU"/>
        </a:p>
      </dgm:t>
    </dgm:pt>
    <dgm:pt modelId="{3E18561F-EF55-49E9-B9D2-8BC780371830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6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Смузи</a:t>
          </a:r>
          <a:endParaRPr lang="ru-RU" sz="16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BB221B02-CADD-47F0-AE3B-3E30DC67174F}" type="parTrans" cxnId="{B7C126AD-B7F4-4623-BDAF-76348F59C788}">
      <dgm:prSet/>
      <dgm:spPr/>
      <dgm:t>
        <a:bodyPr/>
        <a:lstStyle/>
        <a:p>
          <a:endParaRPr lang="ru-RU"/>
        </a:p>
      </dgm:t>
    </dgm:pt>
    <dgm:pt modelId="{1D6B5EBD-F0D9-4C31-B806-9126DE9B59D7}" type="sibTrans" cxnId="{B7C126AD-B7F4-4623-BDAF-76348F59C788}">
      <dgm:prSet/>
      <dgm:spPr/>
      <dgm:t>
        <a:bodyPr/>
        <a:lstStyle/>
        <a:p>
          <a:endParaRPr lang="ru-RU"/>
        </a:p>
      </dgm:t>
    </dgm:pt>
    <dgm:pt modelId="{EA457E52-5257-4CE7-90B2-231887392A39}" type="pres">
      <dgm:prSet presAssocID="{26D81FE6-D770-4939-8255-43FA52784D78}" presName="linearFlow" presStyleCnt="0">
        <dgm:presLayoutVars>
          <dgm:dir/>
          <dgm:resizeHandles val="exact"/>
        </dgm:presLayoutVars>
      </dgm:prSet>
      <dgm:spPr/>
    </dgm:pt>
    <dgm:pt modelId="{9C45AB0B-65B0-4ECC-B343-5E254F95EA0A}" type="pres">
      <dgm:prSet presAssocID="{B2DABD0E-7B7D-48C3-8191-4BA6D519D25F}" presName="composite" presStyleCnt="0"/>
      <dgm:spPr/>
    </dgm:pt>
    <dgm:pt modelId="{02E21AA8-8C7A-4D06-B706-23E6BA39DF85}" type="pres">
      <dgm:prSet presAssocID="{B2DABD0E-7B7D-48C3-8191-4BA6D519D25F}" presName="imgShp" presStyleLbl="fgImgPlace1" presStyleIdx="0" presStyleCnt="3" custScaleX="147358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2060"/>
          </a:solidFill>
        </a:ln>
      </dgm:spPr>
    </dgm:pt>
    <dgm:pt modelId="{40A94877-2A13-4202-B918-7E596DD6F8B3}" type="pres">
      <dgm:prSet presAssocID="{B2DABD0E-7B7D-48C3-8191-4BA6D519D25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20C4D-5823-45BD-A666-20EA3CE5453F}" type="pres">
      <dgm:prSet presAssocID="{D25B2CC0-BB4A-4235-BF15-539397C6F91C}" presName="spacing" presStyleCnt="0"/>
      <dgm:spPr/>
    </dgm:pt>
    <dgm:pt modelId="{4E828472-876C-40E0-9268-11206645187F}" type="pres">
      <dgm:prSet presAssocID="{491AD8C4-3A92-43FB-8538-B9A3A7F24099}" presName="composite" presStyleCnt="0"/>
      <dgm:spPr/>
    </dgm:pt>
    <dgm:pt modelId="{8C36A501-52F9-4A2F-A5EF-42AABCF376B7}" type="pres">
      <dgm:prSet presAssocID="{491AD8C4-3A92-43FB-8538-B9A3A7F24099}" presName="imgShp" presStyleLbl="fgImgPlace1" presStyleIdx="1" presStyleCnt="3" custScaleX="164425" custLinFactNeighborX="-5869" custLinFactNeighborY="-91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/>
          </a:solidFill>
        </a:ln>
      </dgm:spPr>
    </dgm:pt>
    <dgm:pt modelId="{A25A0896-5E70-43F4-B628-367E2923AD34}" type="pres">
      <dgm:prSet presAssocID="{491AD8C4-3A92-43FB-8538-B9A3A7F2409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CED9D-512B-492F-BA2A-8FC570992220}" type="pres">
      <dgm:prSet presAssocID="{425A6A5E-8C23-4468-BEC8-839CCF26C772}" presName="spacing" presStyleCnt="0"/>
      <dgm:spPr/>
    </dgm:pt>
    <dgm:pt modelId="{9194A23F-46A3-464E-962D-63C69D8321E9}" type="pres">
      <dgm:prSet presAssocID="{3E18561F-EF55-49E9-B9D2-8BC780371830}" presName="composite" presStyleCnt="0"/>
      <dgm:spPr/>
    </dgm:pt>
    <dgm:pt modelId="{ED3111B1-036C-4F42-934B-F7E1C061DBCB}" type="pres">
      <dgm:prSet presAssocID="{3E18561F-EF55-49E9-B9D2-8BC780371830}" presName="imgShp" presStyleLbl="fgImgPlace1" presStyleIdx="2" presStyleCnt="3" custScaleX="149196" custLinFactNeighborX="919" custLinFactNeighborY="-1787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002060"/>
          </a:solidFill>
        </a:ln>
      </dgm:spPr>
    </dgm:pt>
    <dgm:pt modelId="{A1289690-3242-4FEC-BF3A-CEA7DB5A0D29}" type="pres">
      <dgm:prSet presAssocID="{3E18561F-EF55-49E9-B9D2-8BC78037183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69112B-CE1F-45AA-9DA5-63CD378C9950}" type="presOf" srcId="{B2DABD0E-7B7D-48C3-8191-4BA6D519D25F}" destId="{40A94877-2A13-4202-B918-7E596DD6F8B3}" srcOrd="0" destOrd="0" presId="urn:microsoft.com/office/officeart/2005/8/layout/vList3"/>
    <dgm:cxn modelId="{0F2A79EE-03D6-4AF5-9377-D58A4584D6BA}" type="presOf" srcId="{26D81FE6-D770-4939-8255-43FA52784D78}" destId="{EA457E52-5257-4CE7-90B2-231887392A39}" srcOrd="0" destOrd="0" presId="urn:microsoft.com/office/officeart/2005/8/layout/vList3"/>
    <dgm:cxn modelId="{999A4B44-CADA-4A6C-98CA-6CF827BB8D1D}" srcId="{26D81FE6-D770-4939-8255-43FA52784D78}" destId="{491AD8C4-3A92-43FB-8538-B9A3A7F24099}" srcOrd="1" destOrd="0" parTransId="{E074B990-EB69-4763-9F26-C2FF027F9232}" sibTransId="{425A6A5E-8C23-4468-BEC8-839CCF26C772}"/>
    <dgm:cxn modelId="{B1872743-B89C-4820-9108-5CD1D593D990}" srcId="{26D81FE6-D770-4939-8255-43FA52784D78}" destId="{B2DABD0E-7B7D-48C3-8191-4BA6D519D25F}" srcOrd="0" destOrd="0" parTransId="{1E4F4AFF-6139-4C48-B29B-36036749BFA2}" sibTransId="{D25B2CC0-BB4A-4235-BF15-539397C6F91C}"/>
    <dgm:cxn modelId="{FAC9AF6D-806F-49AA-B6C9-57AD8F270016}" type="presOf" srcId="{3E18561F-EF55-49E9-B9D2-8BC780371830}" destId="{A1289690-3242-4FEC-BF3A-CEA7DB5A0D29}" srcOrd="0" destOrd="0" presId="urn:microsoft.com/office/officeart/2005/8/layout/vList3"/>
    <dgm:cxn modelId="{B7C126AD-B7F4-4623-BDAF-76348F59C788}" srcId="{26D81FE6-D770-4939-8255-43FA52784D78}" destId="{3E18561F-EF55-49E9-B9D2-8BC780371830}" srcOrd="2" destOrd="0" parTransId="{BB221B02-CADD-47F0-AE3B-3E30DC67174F}" sibTransId="{1D6B5EBD-F0D9-4C31-B806-9126DE9B59D7}"/>
    <dgm:cxn modelId="{B4AF2EE8-9D8E-4E11-A76F-07A3866A7C7B}" type="presOf" srcId="{491AD8C4-3A92-43FB-8538-B9A3A7F24099}" destId="{A25A0896-5E70-43F4-B628-367E2923AD34}" srcOrd="0" destOrd="0" presId="urn:microsoft.com/office/officeart/2005/8/layout/vList3"/>
    <dgm:cxn modelId="{1DA19205-64FD-40D1-959C-845E1101E116}" type="presParOf" srcId="{EA457E52-5257-4CE7-90B2-231887392A39}" destId="{9C45AB0B-65B0-4ECC-B343-5E254F95EA0A}" srcOrd="0" destOrd="0" presId="urn:microsoft.com/office/officeart/2005/8/layout/vList3"/>
    <dgm:cxn modelId="{241E75D4-83D5-4572-AE48-F46D4F5B52FE}" type="presParOf" srcId="{9C45AB0B-65B0-4ECC-B343-5E254F95EA0A}" destId="{02E21AA8-8C7A-4D06-B706-23E6BA39DF85}" srcOrd="0" destOrd="0" presId="urn:microsoft.com/office/officeart/2005/8/layout/vList3"/>
    <dgm:cxn modelId="{BF8CF914-9D5F-4CAD-8AC8-51D2F63FF939}" type="presParOf" srcId="{9C45AB0B-65B0-4ECC-B343-5E254F95EA0A}" destId="{40A94877-2A13-4202-B918-7E596DD6F8B3}" srcOrd="1" destOrd="0" presId="urn:microsoft.com/office/officeart/2005/8/layout/vList3"/>
    <dgm:cxn modelId="{EB890BB9-9B89-48AE-977D-768763BA7720}" type="presParOf" srcId="{EA457E52-5257-4CE7-90B2-231887392A39}" destId="{2FC20C4D-5823-45BD-A666-20EA3CE5453F}" srcOrd="1" destOrd="0" presId="urn:microsoft.com/office/officeart/2005/8/layout/vList3"/>
    <dgm:cxn modelId="{18C3A9E8-5B6A-4069-8CD4-9CE919BD1095}" type="presParOf" srcId="{EA457E52-5257-4CE7-90B2-231887392A39}" destId="{4E828472-876C-40E0-9268-11206645187F}" srcOrd="2" destOrd="0" presId="urn:microsoft.com/office/officeart/2005/8/layout/vList3"/>
    <dgm:cxn modelId="{9217E258-E5A8-46CC-9B11-A68C304623F0}" type="presParOf" srcId="{4E828472-876C-40E0-9268-11206645187F}" destId="{8C36A501-52F9-4A2F-A5EF-42AABCF376B7}" srcOrd="0" destOrd="0" presId="urn:microsoft.com/office/officeart/2005/8/layout/vList3"/>
    <dgm:cxn modelId="{3E23D9B2-47ED-44D8-AE3B-354BA858CB3C}" type="presParOf" srcId="{4E828472-876C-40E0-9268-11206645187F}" destId="{A25A0896-5E70-43F4-B628-367E2923AD34}" srcOrd="1" destOrd="0" presId="urn:microsoft.com/office/officeart/2005/8/layout/vList3"/>
    <dgm:cxn modelId="{95C7BCFC-889D-4DD3-9CDA-975A14B6BF63}" type="presParOf" srcId="{EA457E52-5257-4CE7-90B2-231887392A39}" destId="{BD4CED9D-512B-492F-BA2A-8FC570992220}" srcOrd="3" destOrd="0" presId="urn:microsoft.com/office/officeart/2005/8/layout/vList3"/>
    <dgm:cxn modelId="{6A1E0765-4DF4-491F-BE8D-7C24F0F0FDE0}" type="presParOf" srcId="{EA457E52-5257-4CE7-90B2-231887392A39}" destId="{9194A23F-46A3-464E-962D-63C69D8321E9}" srcOrd="4" destOrd="0" presId="urn:microsoft.com/office/officeart/2005/8/layout/vList3"/>
    <dgm:cxn modelId="{63EB67DA-A2AD-41E2-A8F5-6F4A0129C3DA}" type="presParOf" srcId="{9194A23F-46A3-464E-962D-63C69D8321E9}" destId="{ED3111B1-036C-4F42-934B-F7E1C061DBCB}" srcOrd="0" destOrd="0" presId="urn:microsoft.com/office/officeart/2005/8/layout/vList3"/>
    <dgm:cxn modelId="{4E9092FD-972E-46F4-B009-F567EC6DD17E}" type="presParOf" srcId="{9194A23F-46A3-464E-962D-63C69D8321E9}" destId="{A1289690-3242-4FEC-BF3A-CEA7DB5A0D29}" srcOrd="1" destOrd="0" presId="urn:microsoft.com/office/officeart/2005/8/layout/vLis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8DB4F-C394-41CA-BFBD-72B616E2EC34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7F578-8C8F-41F6-B9E1-F9ED337F1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7F578-8C8F-41F6-B9E1-F9ED337F1E9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7F578-8C8F-41F6-B9E1-F9ED337F1E9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7F578-8C8F-41F6-B9E1-F9ED337F1E9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26" Type="http://schemas.openxmlformats.org/officeDocument/2006/relationships/image" Target="../media/image63.jpeg"/><Relationship Id="rId3" Type="http://schemas.openxmlformats.org/officeDocument/2006/relationships/image" Target="../media/image1.jpeg"/><Relationship Id="rId21" Type="http://schemas.openxmlformats.org/officeDocument/2006/relationships/image" Target="../media/image58.jpeg"/><Relationship Id="rId7" Type="http://schemas.openxmlformats.org/officeDocument/2006/relationships/diagramQuickStyle" Target="../diagrams/quickStyle3.xml"/><Relationship Id="rId12" Type="http://schemas.openxmlformats.org/officeDocument/2006/relationships/diagramColors" Target="../diagrams/colors4.xml"/><Relationship Id="rId17" Type="http://schemas.openxmlformats.org/officeDocument/2006/relationships/image" Target="../media/image54.jpeg"/><Relationship Id="rId25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jpeg"/><Relationship Id="rId20" Type="http://schemas.openxmlformats.org/officeDocument/2006/relationships/image" Target="../media/image57.jpeg"/><Relationship Id="rId29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11" Type="http://schemas.openxmlformats.org/officeDocument/2006/relationships/diagramQuickStyle" Target="../diagrams/quickStyle4.xml"/><Relationship Id="rId24" Type="http://schemas.openxmlformats.org/officeDocument/2006/relationships/image" Target="../media/image61.jpeg"/><Relationship Id="rId5" Type="http://schemas.openxmlformats.org/officeDocument/2006/relationships/diagramData" Target="../diagrams/data3.xml"/><Relationship Id="rId15" Type="http://schemas.openxmlformats.org/officeDocument/2006/relationships/image" Target="../media/image52.jpeg"/><Relationship Id="rId23" Type="http://schemas.openxmlformats.org/officeDocument/2006/relationships/image" Target="../media/image60.jpeg"/><Relationship Id="rId28" Type="http://schemas.openxmlformats.org/officeDocument/2006/relationships/image" Target="../media/image65.jpeg"/><Relationship Id="rId10" Type="http://schemas.openxmlformats.org/officeDocument/2006/relationships/diagramLayout" Target="../diagrams/layout4.xml"/><Relationship Id="rId19" Type="http://schemas.openxmlformats.org/officeDocument/2006/relationships/image" Target="../media/image56.jpeg"/><Relationship Id="rId4" Type="http://schemas.openxmlformats.org/officeDocument/2006/relationships/image" Target="../media/image43.jpeg"/><Relationship Id="rId9" Type="http://schemas.openxmlformats.org/officeDocument/2006/relationships/diagramData" Target="../diagrams/data4.xml"/><Relationship Id="rId14" Type="http://schemas.openxmlformats.org/officeDocument/2006/relationships/image" Target="../media/image51.jpeg"/><Relationship Id="rId22" Type="http://schemas.openxmlformats.org/officeDocument/2006/relationships/image" Target="../media/image59.jpeg"/><Relationship Id="rId27" Type="http://schemas.openxmlformats.org/officeDocument/2006/relationships/image" Target="../media/image64.jpeg"/><Relationship Id="rId30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imnie-novogodnie-fony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6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Здоровое новогоднее праздничное меню для детей 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8992" y="5429264"/>
            <a:ext cx="5715008" cy="1264504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Отдел надзора по гигиене детей и подростков 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г.Саратов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Декабрь 2021 год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2" name="Picture 4" descr="https://i.pinimg.com/originals/7f/c2/92/7fc292ec398b3c464438dba480bf0b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50" y="2714621"/>
            <a:ext cx="3273795" cy="3929089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42844" y="142852"/>
            <a:ext cx="8858312" cy="9858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Управление Федеральной службы по надзору в сфере защиты прав потребителей и благополучия человека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по Саратовской области 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86766" cy="357166"/>
          </a:xfrm>
          <a:ln w="190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Новогодний подарок 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357166"/>
            <a:ext cx="8786874" cy="7532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     Как бы не парадоксально не звучало сладкий новогодний подарок –это большой риск и угроза здоровью детей.  Любой практикующий врач: педиатр, эндокринолог, гастроэнтеролог, аллерголог подтвердит, что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к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аждый год в январе у детей отмечается взрыв аллергии, обострение панкреатита, проявления  сахарного диабета.  Ведущую роль в этом играют подарочные наборы из конфет и кондитерских изделий промышленного производства, злоупотребление ими в новогодние праздники.  Использование в качестве главного подарка года сладостей  негативный пример формирования неправильного  пищевого поведения с потреблением большого количества сладкого и однозначно приводит к проблемам  со здоровьем. Поэтому обращается с просьбой к родителям, педагогам и воспитателям с просьбой менять традицию дарения сладких наборов на  альтернативу получения позитивных эмоций от совместной встречи Нового года с конкурсами, викторинами, сказочными сценариями и т.д. Лучшим подарком ребенку станет игрушка, развивающие игры, конструкторы, </a:t>
            </a: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новые впечатления от отдыха с родителями.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Если же вы ещё не готовы отказаться от сладких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новогодних подарков, обращаем ваше внимание, что для детей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 3-х лет шоколад и изделия из шоколада </a:t>
            </a:r>
            <a:r>
              <a:rPr lang="ru-RU" sz="1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противопоказаны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!                                                      При выборе и кондитерской продукции отдавайте предпочтение таким конфетам как зефир, пастила, мармелад, ирис </a:t>
            </a:r>
            <a:r>
              <a:rPr lang="ru-RU" sz="1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тираженный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злаковые и ореховые батончики и т.д. Все кондитерские изделия должны иметь индивидуальную упаковку и маркировку как на отдельном продукте, так и на подарке в целом. На маркировке кондитерского изделия указывается сведения о производителе, состав продукта, срок годности. В информации о подарке в целом указываются  атрибуты упаковщика, дата упаковывания, срок годности,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вес и перечень продукции, входящей в набор подарка.</a:t>
            </a:r>
            <a:r>
              <a:rPr lang="ru-RU" sz="1400" dirty="0" smtClean="0"/>
              <a:t>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Соблюдение  этих простых правил позволит вам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приобрести качественный товар.  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Желаем вам и вашим детям только приятных моментов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при покупке и использовании   новогодних подарков!</a:t>
            </a: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ru-RU" sz="13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babyzzz.ru/wp-content/uploads/2018/12/post_5c162940e888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9327" flipH="1">
            <a:off x="7815259" y="3187496"/>
            <a:ext cx="1161142" cy="775063"/>
          </a:xfrm>
          <a:prstGeom prst="rect">
            <a:avLst/>
          </a:prstGeom>
          <a:noFill/>
        </p:spPr>
      </p:pic>
      <p:pic>
        <p:nvPicPr>
          <p:cNvPr id="1030" name="Picture 6" descr="https://www.batribox.fr/wp-content/uploads/2018/12/Image-Jouets-de-no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1795">
            <a:off x="6600585" y="3211364"/>
            <a:ext cx="1136490" cy="632903"/>
          </a:xfrm>
          <a:prstGeom prst="rect">
            <a:avLst/>
          </a:prstGeom>
          <a:noFill/>
        </p:spPr>
      </p:pic>
      <p:pic>
        <p:nvPicPr>
          <p:cNvPr id="1026" name="Picture 2" descr="https://www.svoimi-rukamy.com/wp-content/uploads/2018/10/detishki-s-podarkam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4070">
            <a:off x="7834153" y="5442417"/>
            <a:ext cx="1248931" cy="940541"/>
          </a:xfrm>
          <a:prstGeom prst="rect">
            <a:avLst/>
          </a:prstGeom>
          <a:noFill/>
        </p:spPr>
      </p:pic>
      <p:pic>
        <p:nvPicPr>
          <p:cNvPr id="5" name="Picture 6" descr="https://goodgifts.ru/upload/iblock/29e/29e68d314fb39d6c2a36dd50e32c83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33458">
            <a:off x="6571769" y="5563827"/>
            <a:ext cx="767152" cy="8452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2" name="Picture 8" descr="https://7960777a-2fd1-4b07-8bbb-896e98c4659c.selcdn.net/upload/product4/product-182379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5929330"/>
            <a:ext cx="701649" cy="78581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Picture 4" descr="https://xn--62-6kcay8aq2ack.xn--p1ai/wp-content/uploads/2017/07/1464179972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62197">
            <a:off x="5923542" y="5818149"/>
            <a:ext cx="684784" cy="7858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3555"/>
            <a:ext cx="9215406" cy="69115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01080" cy="1571636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  <a:t>Управление </a:t>
            </a:r>
            <a:b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  <a:t>Федеральной службы по надзору в сфере защиты прав потребителей и благополучия человека  </a:t>
            </a:r>
            <a:b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  <a:t>по Саратовской области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857364"/>
            <a:ext cx="8643998" cy="6763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3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  <a:cs typeface="Times New Roman" pitchFamily="18" charset="0"/>
              </a:rPr>
              <a:t>ПОЗДРАВЛЯЕТ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  <a:cs typeface="Times New Roman" pitchFamily="18" charset="0"/>
              </a:rPr>
              <a:t> С НАСТУПАЮЩИМ НОВЫМ 2022 ГОДОМ !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  <a:cs typeface="Times New Roman" pitchFamily="18" charset="0"/>
              </a:rPr>
              <a:t> Желает крепкого здоровья, положительных эмоций, ярких впечатлений, только приятных сюрпризов и  взаимопонимания родных и близких людей!</a:t>
            </a: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itchFamily="34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Отдел надзора по гигиене детей и подростков </a:t>
            </a:r>
          </a:p>
          <a:p>
            <a:pPr algn="ctr"/>
            <a:r>
              <a:rPr lang="ru-RU" sz="1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г.Саратов</a:t>
            </a:r>
          </a:p>
          <a:p>
            <a:pPr algn="ctr"/>
            <a:r>
              <a:rPr lang="ru-RU" sz="1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Декабрь 2021 год</a:t>
            </a: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50"/>
              </a:solidFill>
              <a:latin typeface="Franklin Gothic Heavy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50"/>
              </a:solidFill>
              <a:latin typeface="Franklin Gothic Heavy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50"/>
              </a:solidFill>
              <a:latin typeface="Franklin Gothic Heavy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ru-RU" sz="2400" dirty="0" smtClean="0">
              <a:solidFill>
                <a:srgbClr val="00B050"/>
              </a:solidFill>
              <a:latin typeface="Franklin Gothic Heavy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186766" cy="725470"/>
          </a:xfrm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Особенности детского питания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142985"/>
            <a:ext cx="864399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Новогодний праздник –  сказочное время ожидания чудес и волшебства. Одной из самых трудных задач в  подготовительный период является составление праздничного меню. Важно, чтобы выбранные блюда не только были аппетитными, вкусными и необычными, но и отвечали потребностям каждого члена семьи, что особенно  важно для самых маленьких её представителей. Во-первых, малыши обычно избирательны в отношении предлагаемой им пищи, а во-вторых, детский рацион нужно организовывать правильно, с учетом возраста и индивидуальных особенностей чада.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 только повседневное, но и в праздничные дни питание детей должно обеспечиваться за счет продуктов, хорошо усвояемых детским организмом, т.е. соответствовать возрастным возможностям, в частности уровню развития пищеварительного аппарата. По этой причине водить детей в кафе, закусочные, бистро и т.д., где еда предназначена для взрослых, </a:t>
            </a:r>
            <a:r>
              <a:rPr lang="ru-RU" sz="1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 рекомендуется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Невзирая на то, что Новый Год принято встречать богатым застольем с изобилием всевозможных закусок, вносить существенные коррективы в привычный рацион маленького ребенка не стоит. Как бы родители не хотели побаловать чадо изысканной «взрослой» пищей, им все же нужно придерживаться строгого подхода к  правилам детского  питания, и не пренебрегать рекомендациями  гигиенистов.</a:t>
            </a:r>
          </a:p>
          <a:p>
            <a:pPr algn="ctr"/>
            <a:r>
              <a:rPr lang="ru-RU" dirty="0" smtClean="0"/>
              <a:t>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Содержимое 3" descr="zimnie-novogodnie-fony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119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142844" y="1214422"/>
            <a:ext cx="4254502" cy="35719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Исключение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Содержимое 3" descr="zimnie-novogodnie-fonyi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1571612"/>
            <a:ext cx="4698623" cy="5286388"/>
          </a:xfrm>
          <a:ln>
            <a:solidFill>
              <a:srgbClr val="002060"/>
            </a:solidFill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3"/>
          </p:nvPr>
        </p:nvSpPr>
        <p:spPr>
          <a:xfrm>
            <a:off x="4643438" y="1214422"/>
            <a:ext cx="3970337" cy="35719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Использование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4"/>
          </p:nvPr>
        </p:nvSpPr>
        <p:spPr>
          <a:xfrm>
            <a:off x="4643438" y="1571612"/>
            <a:ext cx="4429156" cy="5286388"/>
          </a:xfrm>
          <a:ln>
            <a:solidFill>
              <a:srgbClr val="002060"/>
            </a:solidFill>
          </a:ln>
        </p:spPr>
        <p:txBody>
          <a:bodyPr/>
          <a:lstStyle/>
          <a:p>
            <a:pPr algn="r">
              <a:buNone/>
            </a:pPr>
            <a:r>
              <a:rPr lang="ru-RU" dirty="0" smtClean="0"/>
              <a:t>                                               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сметана,</a:t>
            </a:r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растительное</a:t>
            </a:r>
          </a:p>
          <a:p>
            <a:pPr algn="r">
              <a:buNone/>
            </a:pP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масло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142852"/>
            <a:ext cx="86439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Табу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детского питания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которые не стоит нарушать и в новогоднюю ночь, чтобы праздничное застолье не навредило ребенку, следует отказаться от  некоторых ингредиентов в приготовлении блюд: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8" descr="https://s12.stc.all.kpcdn.net/share/i/12/7845709/wr-9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85920">
            <a:off x="2438127" y="1560229"/>
            <a:ext cx="1574093" cy="10493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098" name="Picture 2" descr="https://avatars.mds.yandex.net/get-zen_doc/3524431/pub_5f09994f5a7fba08535e0813_5f099953dfb754577ddd8ee0/scale_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27892">
            <a:off x="4902720" y="1553544"/>
            <a:ext cx="1168539" cy="1000132"/>
          </a:xfrm>
          <a:prstGeom prst="rect">
            <a:avLst/>
          </a:prstGeom>
          <a:noFill/>
          <a:ln w="12700">
            <a:solidFill>
              <a:srgbClr val="002060"/>
            </a:solidFill>
            <a:prstDash val="solid"/>
          </a:ln>
        </p:spPr>
      </p:pic>
      <p:sp>
        <p:nvSpPr>
          <p:cNvPr id="22" name="Прямоугольник 21"/>
          <p:cNvSpPr/>
          <p:nvPr/>
        </p:nvSpPr>
        <p:spPr>
          <a:xfrm>
            <a:off x="214282" y="1643050"/>
            <a:ext cx="2143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Майонез – эта не та заправка, которая подойдет для детских салатов.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https://zdraveda.ru/wp-content/uploads/2018/02/masl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78159">
            <a:off x="6244253" y="1614565"/>
            <a:ext cx="1362788" cy="94894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  <p:cxnSp>
        <p:nvCxnSpPr>
          <p:cNvPr id="31" name="Прямая соединительная линия 30"/>
          <p:cNvCxnSpPr/>
          <p:nvPr/>
        </p:nvCxnSpPr>
        <p:spPr>
          <a:xfrm flipV="1">
            <a:off x="2357422" y="1428736"/>
            <a:ext cx="1714512" cy="1357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трелка вправо 34"/>
          <p:cNvSpPr/>
          <p:nvPr/>
        </p:nvSpPr>
        <p:spPr>
          <a:xfrm>
            <a:off x="4000496" y="1857364"/>
            <a:ext cx="857256" cy="48463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5720" y="2928934"/>
            <a:ext cx="1785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Вареная, как и копченая, колбаса также не подходит для детского питания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https://kartinkin.net/uploads/posts/2021-07/1625291711_13-kartinkin-com-p-kopchenaya-kolbasa-yeda-krasivo-foto-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45764">
            <a:off x="2415572" y="2878554"/>
            <a:ext cx="1495362" cy="9965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cxnSp>
        <p:nvCxnSpPr>
          <p:cNvPr id="39" name="Прямая соединительная линия 38"/>
          <p:cNvCxnSpPr/>
          <p:nvPr/>
        </p:nvCxnSpPr>
        <p:spPr>
          <a:xfrm flipV="1">
            <a:off x="2571736" y="2928934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285984" y="2786058"/>
            <a:ext cx="1571636" cy="10715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Стрелка вправо 42"/>
          <p:cNvSpPr/>
          <p:nvPr/>
        </p:nvSpPr>
        <p:spPr>
          <a:xfrm>
            <a:off x="3929058" y="3143248"/>
            <a:ext cx="1071570" cy="500066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4" name="Picture 8" descr="https://w7.pngwing.com/pngs/994/971/png-transparent-raw-meat-illustration-sausage-chicken-meat-poultry-beef-chicken-food-baking-recip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628" y="2786058"/>
            <a:ext cx="1500198" cy="10501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45" name="Прямоугольник 44"/>
          <p:cNvSpPr/>
          <p:nvPr/>
        </p:nvSpPr>
        <p:spPr>
          <a:xfrm>
            <a:off x="6858016" y="3000372"/>
            <a:ext cx="2071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отварное филе индейки или курицы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2428860" y="1571612"/>
            <a:ext cx="1571636" cy="10715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https://frutonyanya.ru/upload/school_articles/shutterstock_7844372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441534">
            <a:off x="2613948" y="4105517"/>
            <a:ext cx="1478833" cy="936594"/>
          </a:xfrm>
          <a:prstGeom prst="rect">
            <a:avLst/>
          </a:prstGeom>
          <a:noFill/>
        </p:spPr>
      </p:pic>
      <p:sp>
        <p:nvSpPr>
          <p:cNvPr id="52" name="Прямоугольник 51"/>
          <p:cNvSpPr/>
          <p:nvPr/>
        </p:nvSpPr>
        <p:spPr>
          <a:xfrm>
            <a:off x="357158" y="4071942"/>
            <a:ext cx="19288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Соленые, маринованные, консервированные овощи, включая зеленый горошек и кукурузу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2714612" y="4071942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2571736" y="4000504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8" name="Picture 12" descr="https://avatars.mds.yandex.net/get-zen_doc/1593402/pub_5db6eb481d656a00ae941fcb_5db6ebab6f5f6f00acd2a8f4/scale_120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044906">
            <a:off x="4927854" y="3906924"/>
            <a:ext cx="1582884" cy="10001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8" name="Прямоугольник 57"/>
          <p:cNvSpPr/>
          <p:nvPr/>
        </p:nvSpPr>
        <p:spPr>
          <a:xfrm>
            <a:off x="7072330" y="4143380"/>
            <a:ext cx="17859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</a:t>
            </a:r>
          </a:p>
          <a:p>
            <a:pPr algn="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Свежие овощи</a:t>
            </a:r>
          </a:p>
          <a:p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Домашние десерты, фрукты, сухофрукты, орехи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Стрелка вправо 58"/>
          <p:cNvSpPr/>
          <p:nvPr/>
        </p:nvSpPr>
        <p:spPr>
          <a:xfrm>
            <a:off x="4071934" y="4214818"/>
            <a:ext cx="857256" cy="500066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357158" y="5286389"/>
            <a:ext cx="221457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Конфеты (шоколадные и карамель), кондитерские изделия, которых в новогодние праздники в избытке, – не лучшее угощение для ребенка</a:t>
            </a:r>
            <a:r>
              <a:rPr lang="ru-RU" sz="1050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  <a:endParaRPr lang="ru-RU" sz="1050" dirty="0"/>
          </a:p>
        </p:txBody>
      </p:sp>
      <p:pic>
        <p:nvPicPr>
          <p:cNvPr id="4112" name="Picture 16" descr="https://mywishboard.com/thumbs/wish/w/p/w/1020x0_kvhojvvtdzjtkkih_jpg_896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57709">
            <a:off x="2517245" y="5268722"/>
            <a:ext cx="1419190" cy="10657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66" name="Стрелка вправо 65"/>
          <p:cNvSpPr/>
          <p:nvPr/>
        </p:nvSpPr>
        <p:spPr>
          <a:xfrm>
            <a:off x="3929058" y="5643578"/>
            <a:ext cx="857256" cy="500066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16" name="Picture 20" descr="https://mykaleidoscope.ru/uploads/posts/2020-01/1579894445_46-p-deserti-s-tikvoi-1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078046">
            <a:off x="4777566" y="5308751"/>
            <a:ext cx="1310993" cy="92869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2500298" y="5214950"/>
            <a:ext cx="1357322" cy="12858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2500298" y="5357826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8" name="Picture 22" descr="https://topsto-crimea.ru/images/detailed/1391/1583150230.772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6811">
            <a:off x="5965145" y="5986039"/>
            <a:ext cx="1000131" cy="6661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120" name="Picture 24" descr="https://mammamia45.ru/upload/iblock/bf7/bf739370ae5c11e536cc80860cb07aa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753439">
            <a:off x="6067349" y="4968542"/>
            <a:ext cx="1099790" cy="7335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122" name="Picture 26" descr="https://legkovmeste.ru/wp-content/uploads/2019/03/post_5c8f6178338ff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41633">
            <a:off x="6336697" y="3999057"/>
            <a:ext cx="1147790" cy="8572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126" name="Picture 30" descr="https://cstor.nn2.ru/forum/data/forum/images/2018-10/214883729-su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15206" y="6122948"/>
            <a:ext cx="928694" cy="61874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043890" cy="582594"/>
          </a:xfrm>
          <a:ln w="127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Arial Black" pitchFamily="34" charset="0"/>
              </a:rPr>
              <a:t/>
            </a:r>
            <a:br>
              <a:rPr lang="ru-RU" sz="2700" b="1" dirty="0" smtClean="0">
                <a:latin typeface="Arial Black" pitchFamily="34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Arial Black" pitchFamily="34" charset="0"/>
              </a:rPr>
              <a:t>Блюда для детского новогоднего  меню</a:t>
            </a: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571480"/>
            <a:ext cx="80010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В отличие от взрослого для детского стола  необязательно готовить большое количество блюд. Вполне достаточно двух-трех закусок, одного горячего блюда и десерта. А вот напитками, домашними десертами, фруктами желательно запастись побольше: их детвора  быстро съедает в перерывах между играми.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Детей, как известно, в блюдах привлекает не столько их вкус и запах, как внешний вид. Поэтому, чем интереснее вы их оформите, тем быстрее еда исчезнет с тарелки. Разнообразные зверюшки и новогодние персонажи, созданные заботливыми руками любимой мамы, безусловно, не останутся незамеченными. А если вы им придумаете еще смешные и запоминающиеся названия, то блюда обязательно вызовут у детворы неподдельный интерес. 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При  этом не стоит забывать, что для детей Новый год – это прежде всего праздник, а вкусные угощения лишь дополнение к нему. Поэтому создайте для них настоящее сказочное торжество, с елкой и Дедом Морозом, с играми и конкурсами и, конечно, с вручением подарков. Тогда детвора будет вспоминать этот праздник целый год. </a:t>
            </a:r>
          </a:p>
          <a:p>
            <a:pPr algn="ctr"/>
            <a:r>
              <a:rPr lang="ru-RU" sz="1200" dirty="0" smtClean="0"/>
              <a:t> </a:t>
            </a: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Чтобы последствия праздничного застолья не омрачили вступление в новый год недомоганиями, связанными с гастрономическими погрешностями  предлагаем  варианты здорового новогоднего стола. </a:t>
            </a: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200" dirty="0" smtClean="0"/>
              <a:t> 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8" name="Picture 4" descr="https://www.pravmir.ru/wp-content/uploads/2015/12/IMG_9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4720">
            <a:off x="410492" y="3725908"/>
            <a:ext cx="2283133" cy="1522564"/>
          </a:xfrm>
          <a:prstGeom prst="rect">
            <a:avLst/>
          </a:prstGeom>
          <a:noFill/>
        </p:spPr>
      </p:pic>
      <p:pic>
        <p:nvPicPr>
          <p:cNvPr id="1034" name="Picture 10" descr="https://im0-tub-ru.yandex.net/i?id=9904c77505ec730c5157352ffd8fecd9-l&amp;ref=rim&amp;n=13&amp;w=1080&amp;h=10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00438"/>
            <a:ext cx="1857388" cy="1857388"/>
          </a:xfrm>
          <a:prstGeom prst="rect">
            <a:avLst/>
          </a:prstGeom>
          <a:noFill/>
        </p:spPr>
      </p:pic>
      <p:pic>
        <p:nvPicPr>
          <p:cNvPr id="1036" name="Picture 12" descr="https://pressa.tj/wp-content/uploads/2018/01/ded-moro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92459">
            <a:off x="2758550" y="3547804"/>
            <a:ext cx="2039145" cy="1359430"/>
          </a:xfrm>
          <a:prstGeom prst="rect">
            <a:avLst/>
          </a:prstGeom>
          <a:noFill/>
        </p:spPr>
      </p:pic>
      <p:pic>
        <p:nvPicPr>
          <p:cNvPr id="1042" name="Picture 18" descr="https://i11.fotocdn.net/s124/39b98de36bbf470f/gallery_xl/2834201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9361">
            <a:off x="6760236" y="3548692"/>
            <a:ext cx="2142721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11646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72494" cy="428628"/>
          </a:xfrm>
          <a:ln w="12700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Закуски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2794b5a9c58c6403de74c7ca96041e9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4964">
            <a:off x="63035" y="2801470"/>
            <a:ext cx="1707261" cy="1280445"/>
          </a:xfrm>
          <a:prstGeom prst="rect">
            <a:avLst/>
          </a:prstGeom>
        </p:spPr>
      </p:pic>
      <p:pic>
        <p:nvPicPr>
          <p:cNvPr id="10" name="Рисунок 9" descr="1545242265_fruktovye-i-ovoschnye-tarelki-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3206">
            <a:off x="1955207" y="4785062"/>
            <a:ext cx="1245969" cy="16705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171890" y="324433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428604"/>
            <a:ext cx="907259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качестве закусок  для детского стола рекомендуется использовать не многокомпонентные салаты, а различные  нарезки из свежих овощей.  Употребление нарезок  из колбасных изделий и  копченной продукции из мяса даже для взрослых рекомендуется в ограниченном количестве, а  для детей и вовсе вредно  в связи с высоким содержанием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насыщенных жиров и поваренной соли, а также негативного воздействия на слизистую оболочку желудочно-кишечного тракта.  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Детей, как известно, в блюдах привлекает не столько их вкус и запах, как внешний вид. Поэтому, чем интереснее вы их оформите, тем быстрее еда исчезнет с тарелки. Разнообразные зверюшки и новогодние персонажи, созданные заботливыми руками любимой мамы, безусловно, не останутся незамеченными. А если вы им придумаете еще смешные и запоминающиеся названия, то блюда обязательно вызовут у детворы неподдельный интерес.</a:t>
            </a: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Есть много вариантов блюд с изображением главного  атрибута праздника – елочки. Ее можно приготовить из фруктов, овощей и других продуктов. Вот несколько вариантов. </a:t>
            </a: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Проявив фантазию можно создать и другой важный символ новогодних праздников – Деда мороза или же целую </a:t>
            </a:r>
            <a:r>
              <a:rPr lang="ru-RU" sz="11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зимнюю  композицию</a:t>
            </a:r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ru-RU" sz="1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0" name="Picture 2" descr="елочка из брокколи и цветной капуст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51740">
            <a:off x="6498024" y="2805484"/>
            <a:ext cx="1472857" cy="115188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2" name="Picture 4" descr="https://lucky-child.com/upload/resize_cache/iblock/dd2/760_959_2/dd22f02fc446d404042a495eea0a40e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76821">
            <a:off x="3089028" y="2853900"/>
            <a:ext cx="1075667" cy="13573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4" name="Picture 6" descr="https://i.pinimg.com/736x/6a/67/0e/6a670e58aeb7f19c96bed602e0dcd0f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380103" flipV="1">
            <a:off x="4148833" y="2777224"/>
            <a:ext cx="1108968" cy="13300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6" name="Picture 8" descr="https://ic.pics.livejournal.com/potolstella/71280644/207312/207312_origin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241">
            <a:off x="7859576" y="2534114"/>
            <a:ext cx="1101987" cy="1570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8" name="Picture 10" descr="https://s00.yaplakal.com/pics/pics_preview/6/6/2/900126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7356" y="2857496"/>
            <a:ext cx="1143008" cy="156627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0" name="Picture 12" descr="https://i0.wp.com/znaikak.ru/design/pic/visred/cheese-christmas-tree0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86380" y="2786058"/>
            <a:ext cx="1243929" cy="11430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2" name="Picture 14" descr="https://masterclassy.ru/uploads/posts/2018-11/1541098798_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0013290" flipV="1">
            <a:off x="179400" y="4916142"/>
            <a:ext cx="1678719" cy="177457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4" name="Picture 16" descr="https://mtdata.ru/u18/photo65A9/20382725266-0/origina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86116" y="5143512"/>
            <a:ext cx="1941656" cy="15001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6" name="Picture 18" descr="https://lady-day.ru/wp-content/uploads/2012/12/IMG_328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963939">
            <a:off x="5126603" y="5127974"/>
            <a:ext cx="1196698" cy="15955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8" name="Picture 20" descr="https://avatars.mds.yandex.net/get-zen_doc/941737/pub_5c14ac966d68f700aa4592e2_5c14ac9ddafaf900ad9ac923/scale_12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96514" y="4681847"/>
            <a:ext cx="1214446" cy="121926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90" name="Picture 22" descr="https://st4.depositphotos.com/1010148/21045/i/950/depositphotos_210459900-stock-photo-serving-festive-children-snack-boiled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44444">
            <a:off x="7660042" y="5821073"/>
            <a:ext cx="1428760" cy="9487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92" name="Picture 24" descr="https://kartinkin.net/uploads/posts/2021-08/1630010120_24-kartinkin-com-p-bozhi-korovki-iz-cherri-yeda-krasivo-foto-2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1266543">
            <a:off x="6253004" y="5928960"/>
            <a:ext cx="1524012" cy="85725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94" name="Picture 26" descr="https://avatars.mds.yandex.net/get-zen_doc/3023531/pub_5ee0855264a33f265933e3d2_5ee088f397a78e51799bb6ee/scale_120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006149">
            <a:off x="7720330" y="4820790"/>
            <a:ext cx="1280826" cy="9496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ln w="1270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1414"/>
            <a:ext cx="8115328" cy="428628"/>
          </a:xfrm>
          <a:ln w="190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Основное горячее блюдо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500043"/>
            <a:ext cx="8929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новогоднюю ночь, как всегда в питании детей,  отдавайте предпочтение блюдам из нежирных сортов мяса: говядине, кролику, грудке курицы или индейки. Лучшим гарниром для мясных будут овощные блюда. Сделайте акцент на  оригинальном способе оформления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 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428596" y="1285860"/>
          <a:ext cx="8572560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14282" y="4786322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Хороший вариант горячего -  блюда из рыбы белой морской или красной из семейства Лососевые. Ведь детям обязательно нужно есть рыбу в любом виде: запеченной, приготовленной на пару, в форме котлет или тефтелей.  </a:t>
            </a: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571472" y="5429264"/>
          <a:ext cx="8215370" cy="142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3555"/>
            <a:ext cx="9215406" cy="69115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6766" cy="500066"/>
          </a:xfrm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Десерты и напитки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714356"/>
            <a:ext cx="8572560" cy="634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     Мы понимаем, что наши следующие рекомендации в отношении сладкой составляющей новогоднего стола идут  в диссонанс с  общепринятыми и привычными  традициями новогоднего праздника.  Тем не менее для тех кто делает выбор не в  угоду сиюминутного удовольствия, а заботиться о здоровье своем и своего ребенка в настоящем и будущем следует внимательно отнестись к современным взглядам на употребление сладких продуктов.  Оценка состояния детского здоровья свидетельствует о том, что такие хронические заболевания как сахарный диабет, ожирение становятся спутниками  наших детей с самого раннего возраста. </a:t>
            </a:r>
            <a: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Ожирение является одной из главных проблем нашего времени в области здравоохранения, т.к  оно приводит к возникновению таких  болезней, как </a:t>
            </a:r>
            <a:r>
              <a:rPr lang="ru-RU" sz="13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сердечно-сосудистые</a:t>
            </a:r>
            <a: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 заболевания,   некоторые виды онкологических и респираторных заболеваний, и негативно сказывается на качестве и продолжительности жизни. Существует несколько основных факторов способствующих росту глобальной пандемии ожирения, одним из основных  является  чрезмерное потребление продуктов питания с высоким содержанием искусственных ингредиентов,   рафинированного сахара и химических добавок.</a:t>
            </a:r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Суточная норма для  ребенка до 3 лет не должна превышать 25 граммов сахара (примерно 6 чайных ложек), для детей  от 3 до 7 лет – 30 граммов, старше 12 лет – 35 граммов. Указанная норма распространяется не только на сахар, добавляемый в продукты, но и содержащийся в  натуральном виде в пищевых продуктах.</a:t>
            </a: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ÐÐµÑ Ð¾Ð¿Ð¸ÑÐ°Ð½Ð¸Ñ ÑÐ¾ÑÐ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76250"/>
            <a:ext cx="80645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zimnie-novogodnie-fony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42924"/>
            <a:ext cx="9144000" cy="70009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71462"/>
            <a:ext cx="8301038" cy="285752"/>
          </a:xfrm>
          <a:ln w="190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Десерты и напитки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42910" y="642918"/>
            <a:ext cx="3786214" cy="357190"/>
          </a:xfrm>
          <a:ln w="28575"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 Исключение</a:t>
            </a:r>
            <a:endParaRPr lang="ru-RU" sz="1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zimnie-novogodnie-fonyi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57224" y="1071546"/>
            <a:ext cx="7500990" cy="2380122"/>
          </a:xfrm>
          <a:ln w="28575">
            <a:noFill/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4876" y="642918"/>
            <a:ext cx="3971925" cy="357190"/>
          </a:xfrm>
          <a:ln w="28575"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 Рекомендация</a:t>
            </a:r>
            <a:endParaRPr lang="ru-RU" sz="1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500034" y="1071546"/>
          <a:ext cx="3929090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720" y="714356"/>
            <a:ext cx="835824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13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13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1107257" y="1678769"/>
            <a:ext cx="428628" cy="357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1071538" y="1643050"/>
            <a:ext cx="428628" cy="4286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1142976" y="2214554"/>
            <a:ext cx="357190" cy="357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1538" y="2285992"/>
            <a:ext cx="428628" cy="357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Схема 26"/>
          <p:cNvGraphicFramePr/>
          <p:nvPr/>
        </p:nvGraphicFramePr>
        <p:xfrm>
          <a:off x="4714876" y="1071546"/>
          <a:ext cx="4000528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14282" y="2714620"/>
            <a:ext cx="871543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Невозможно представить праздничный стол без десерта. Сладости могут приносить не только вкусовое удовольствие, но иметь и биологическую ценность. Самые полезные из них это блюда из творога, молочных продуктов, фруктов и ягод взамен кондитерской продукции, которая как раз изобилует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насыщенными жирами, рафинированным сахаром, химическими добавками и другими  искусственными ингредиентами. 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Немного фантазии  и на столе у ребенка появятся «леденцы на палочке», новогодние шары  из фруктов и сухофруктов в овсяных хлопьях,  мороженое из йогурта и фруктов, снеговики из творога, фруктовые елочки,  птицы, звери, цветы и т.д.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Венцом  десерта является  торт. Если вы не мыслите праздник без этого продукта советуем в замен привычных бисквитных  приготовить желейные торты и порционные                        десерты на  основе натуральных загустителей и фруктов.</a:t>
            </a:r>
          </a:p>
          <a:p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снеговики на палочк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302886">
            <a:off x="41343" y="4349786"/>
            <a:ext cx="1516248" cy="1023468"/>
          </a:xfrm>
          <a:prstGeom prst="rect">
            <a:avLst/>
          </a:prstGeom>
          <a:noFill/>
        </p:spPr>
      </p:pic>
      <p:pic>
        <p:nvPicPr>
          <p:cNvPr id="1028" name="Picture 4" descr="новогодние шары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57356" y="4143380"/>
            <a:ext cx="944282" cy="6795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0" name="Picture 6" descr="рождественская кора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219597">
            <a:off x="2892662" y="4113873"/>
            <a:ext cx="797159" cy="6812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4" name="Picture 10" descr="https://avatars.mds.yandex.net/get-zen_doc/1129675/pub_5e0b37700be00a00afbc7c89_5e0b381116ef9000add8facb/scale_120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1284959" flipV="1">
            <a:off x="3769032" y="4173467"/>
            <a:ext cx="1506240" cy="8786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6" name="Picture 12" descr="https://pbs.twimg.com/media/EMqUHG5WoAIKLgr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58214" y="3714752"/>
            <a:ext cx="785786" cy="933822"/>
          </a:xfrm>
          <a:prstGeom prst="rect">
            <a:avLst/>
          </a:prstGeom>
          <a:noFill/>
        </p:spPr>
      </p:pic>
      <p:pic>
        <p:nvPicPr>
          <p:cNvPr id="1040" name="Picture 16" descr="https://attuale.ru/wp-content/uploads/2018/11/fruktovaja_narezka_2_03.jpe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43636" y="4214818"/>
            <a:ext cx="928694" cy="8668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42" name="Picture 18" descr="https://attuale.ru/wp-content/uploads/2018/11/fruit-kebabs-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024128">
            <a:off x="802962" y="4203024"/>
            <a:ext cx="1006442" cy="754831"/>
          </a:xfrm>
          <a:prstGeom prst="rect">
            <a:avLst/>
          </a:prstGeom>
          <a:noFill/>
        </p:spPr>
      </p:pic>
      <p:pic>
        <p:nvPicPr>
          <p:cNvPr id="1044" name="Picture 20" descr="https://img.medicineh.com/img/food-for-kids/134/4-year-olds-party-with-animal-cakes-and-not-much-sugar_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528094">
            <a:off x="8061387" y="4646914"/>
            <a:ext cx="1034049" cy="714356"/>
          </a:xfrm>
          <a:prstGeom prst="rect">
            <a:avLst/>
          </a:prstGeom>
          <a:noFill/>
        </p:spPr>
      </p:pic>
      <p:pic>
        <p:nvPicPr>
          <p:cNvPr id="1046" name="Picture 22" descr="https://i.pinimg.com/originals/c2/2b/2c/c22b2c1b164a24e3049d8eff0adc2327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667656">
            <a:off x="7144112" y="4215162"/>
            <a:ext cx="824167" cy="82416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50" name="Picture 26" descr="https://i.pinimg.com/736x/fd/41/cf/fd41cf8669e7547fa5949085f091c11d--owl-centerpieces-food-table-decorations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20359417">
            <a:off x="5201623" y="4201499"/>
            <a:ext cx="897584" cy="897584"/>
          </a:xfrm>
          <a:prstGeom prst="rect">
            <a:avLst/>
          </a:prstGeom>
          <a:noFill/>
        </p:spPr>
      </p:pic>
      <p:pic>
        <p:nvPicPr>
          <p:cNvPr id="1052" name="Picture 28" descr="https://visitacaribe.com/uploads/images/Novogodniy-desert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643834" y="5643578"/>
            <a:ext cx="1422748" cy="95087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58" name="Picture 34" descr="https://kartinkin.net/uploads/posts/2021-07/1627453132_17-kartinkin-com-p-zheleinii-tort-s-fruktami-i-biskvitom-yeda-18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172656">
            <a:off x="6164771" y="5886034"/>
            <a:ext cx="1143008" cy="87069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62" name="Picture 38" descr="https://mykaleidoscope.ru/uploads/posts/2021-10/1634769064_77-mykaleidoscope-ru-p-zhele-iz-yablok-87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21017133">
            <a:off x="4837517" y="6079399"/>
            <a:ext cx="1043344" cy="6955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64" name="Picture 40" descr="https://avatars.mds.yandex.net/get-zen_doc/1221393/pub_5d404bdbbf50d51c1735ab66_5d404c2c9f27211d370bb3ce/scale_1200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272414">
            <a:off x="3241325" y="6035973"/>
            <a:ext cx="917623" cy="7096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70" name="Picture 46" descr="https://mykaleidoscope.ru/uploads/posts/2021-10/1634764758_4-mykaleidoscope-ru-p-zhele-iz-soka-12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10390474" flipV="1">
            <a:off x="1849838" y="6027185"/>
            <a:ext cx="910613" cy="767415"/>
          </a:xfrm>
          <a:prstGeom prst="rect">
            <a:avLst/>
          </a:prstGeom>
          <a:noFill/>
        </p:spPr>
      </p:pic>
      <p:pic>
        <p:nvPicPr>
          <p:cNvPr id="1072" name="Picture 48" descr="https://krrot.net/wp-content/uploads/2018/02/image023-3-867x650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rot="21360581">
            <a:off x="454668" y="6036666"/>
            <a:ext cx="1048158" cy="785817"/>
          </a:xfrm>
          <a:prstGeom prst="rect">
            <a:avLst/>
          </a:prstGeom>
          <a:noFill/>
        </p:spPr>
      </p:pic>
      <p:sp>
        <p:nvSpPr>
          <p:cNvPr id="54" name="Прямоугольник 53"/>
          <p:cNvSpPr/>
          <p:nvPr/>
        </p:nvSpPr>
        <p:spPr>
          <a:xfrm>
            <a:off x="642910" y="214290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Выбор напитка для детей – важная составляющая новогоднего праздника. Главное правило как и при выборе кулинарных блюд – не навредить детскому организму</a:t>
            </a:r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074" name="Picture 2" descr="https://podosinki.su/wp-content/uploads/2/1/6/2168471854bfa5a4f9b994c4228fcf0a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571736" y="4714884"/>
            <a:ext cx="1143008" cy="642942"/>
          </a:xfrm>
          <a:prstGeom prst="rect">
            <a:avLst/>
          </a:prstGeom>
          <a:noFill/>
        </p:spPr>
      </p:pic>
      <p:pic>
        <p:nvPicPr>
          <p:cNvPr id="3076" name="Picture 4" descr="https://avatars.mds.yandex.net/i?id=771ac6c4dab37fdc67c0369353f5ea13-5222242-images-thumbs&amp;ref=rim&amp;n=33&amp;w=268&amp;h=150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 rot="20722820">
            <a:off x="1415243" y="4696693"/>
            <a:ext cx="1064407" cy="5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1655</Words>
  <Application>Microsoft Office PowerPoint</Application>
  <PresentationFormat>Экран (4:3)</PresentationFormat>
  <Paragraphs>144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Здоровое новогоднее праздничное меню для детей  </vt:lpstr>
      <vt:lpstr>Особенности детского питания</vt:lpstr>
      <vt:lpstr> </vt:lpstr>
      <vt:lpstr> Блюда для детского новогоднего  меню  </vt:lpstr>
      <vt:lpstr> Закуски</vt:lpstr>
      <vt:lpstr>Основное горячее блюдо  </vt:lpstr>
      <vt:lpstr>Десерты и напитки</vt:lpstr>
      <vt:lpstr>Слайд 8</vt:lpstr>
      <vt:lpstr>Десерты и напитки</vt:lpstr>
      <vt:lpstr>Новогодний подарок </vt:lpstr>
      <vt:lpstr> Управление  Федеральной службы по надзору в сфере защиты прав потребителей и благополучия человека   по Саратовской области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питания детей в зимний период</dc:title>
  <dc:creator>Irina Kiryanova</dc:creator>
  <cp:lastModifiedBy>N-00</cp:lastModifiedBy>
  <cp:revision>218</cp:revision>
  <dcterms:created xsi:type="dcterms:W3CDTF">2021-12-10T08:07:28Z</dcterms:created>
  <dcterms:modified xsi:type="dcterms:W3CDTF">2021-12-22T11:18:56Z</dcterms:modified>
</cp:coreProperties>
</file>